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56" r:id="rId4"/>
    <p:sldId id="257" r:id="rId5"/>
    <p:sldId id="341" r:id="rId6"/>
    <p:sldId id="342" r:id="rId7"/>
    <p:sldId id="309" r:id="rId8"/>
    <p:sldId id="347" r:id="rId9"/>
    <p:sldId id="344" r:id="rId10"/>
    <p:sldId id="298" r:id="rId11"/>
    <p:sldId id="345" r:id="rId12"/>
    <p:sldId id="346" r:id="rId13"/>
    <p:sldId id="349" r:id="rId14"/>
    <p:sldId id="260" r:id="rId15"/>
    <p:sldId id="348" r:id="rId16"/>
    <p:sldId id="30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9" d="100"/>
          <a:sy n="89" d="100"/>
        </p:scale>
        <p:origin x="53" y="82"/>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naneswar Singaraju" userId="f3dd06b825c4bd2f" providerId="LiveId" clId="{3EFFDABB-3DEE-44FA-A715-0BEE2DD1F1D8}"/>
    <pc:docChg chg="undo custSel addSld delSld modSld sldOrd">
      <pc:chgData name="Jnaneswar Singaraju" userId="f3dd06b825c4bd2f" providerId="LiveId" clId="{3EFFDABB-3DEE-44FA-A715-0BEE2DD1F1D8}" dt="2020-12-16T14:31:25.308" v="949" actId="1076"/>
      <pc:docMkLst>
        <pc:docMk/>
      </pc:docMkLst>
      <pc:sldChg chg="modTransition">
        <pc:chgData name="Jnaneswar Singaraju" userId="f3dd06b825c4bd2f" providerId="LiveId" clId="{3EFFDABB-3DEE-44FA-A715-0BEE2DD1F1D8}" dt="2020-12-16T10:13:30.042" v="801"/>
        <pc:sldMkLst>
          <pc:docMk/>
          <pc:sldMk cId="70567577" sldId="256"/>
        </pc:sldMkLst>
      </pc:sldChg>
      <pc:sldChg chg="modSp mod">
        <pc:chgData name="Jnaneswar Singaraju" userId="f3dd06b825c4bd2f" providerId="LiveId" clId="{3EFFDABB-3DEE-44FA-A715-0BEE2DD1F1D8}" dt="2020-12-16T14:31:25.308" v="949" actId="1076"/>
        <pc:sldMkLst>
          <pc:docMk/>
          <pc:sldMk cId="2011118601" sldId="257"/>
        </pc:sldMkLst>
        <pc:spChg chg="mod">
          <ac:chgData name="Jnaneswar Singaraju" userId="f3dd06b825c4bd2f" providerId="LiveId" clId="{3EFFDABB-3DEE-44FA-A715-0BEE2DD1F1D8}" dt="2020-12-16T14:31:25.308" v="949" actId="1076"/>
          <ac:spMkLst>
            <pc:docMk/>
            <pc:sldMk cId="2011118601" sldId="257"/>
            <ac:spMk id="8" creationId="{5CF5BDA4-10C7-46A6-AC30-523A3FC438AC}"/>
          </ac:spMkLst>
        </pc:spChg>
      </pc:sldChg>
      <pc:sldChg chg="modSp modAnim">
        <pc:chgData name="Jnaneswar Singaraju" userId="f3dd06b825c4bd2f" providerId="LiveId" clId="{3EFFDABB-3DEE-44FA-A715-0BEE2DD1F1D8}" dt="2020-12-16T10:16:14.415" v="826"/>
        <pc:sldMkLst>
          <pc:docMk/>
          <pc:sldMk cId="141078548" sldId="260"/>
        </pc:sldMkLst>
        <pc:spChg chg="mod">
          <ac:chgData name="Jnaneswar Singaraju" userId="f3dd06b825c4bd2f" providerId="LiveId" clId="{3EFFDABB-3DEE-44FA-A715-0BEE2DD1F1D8}" dt="2020-12-16T03:15:21.125" v="761" actId="20577"/>
          <ac:spMkLst>
            <pc:docMk/>
            <pc:sldMk cId="141078548" sldId="260"/>
            <ac:spMk id="20" creationId="{06C963FB-2635-4BAE-8E64-F3C192548C2B}"/>
          </ac:spMkLst>
        </pc:spChg>
      </pc:sldChg>
      <pc:sldChg chg="modAnim">
        <pc:chgData name="Jnaneswar Singaraju" userId="f3dd06b825c4bd2f" providerId="LiveId" clId="{3EFFDABB-3DEE-44FA-A715-0BEE2DD1F1D8}" dt="2020-12-16T10:15:38.727" v="818"/>
        <pc:sldMkLst>
          <pc:docMk/>
          <pc:sldMk cId="2737942562" sldId="298"/>
        </pc:sldMkLst>
      </pc:sldChg>
      <pc:sldChg chg="modTransition">
        <pc:chgData name="Jnaneswar Singaraju" userId="f3dd06b825c4bd2f" providerId="LiveId" clId="{3EFFDABB-3DEE-44FA-A715-0BEE2DD1F1D8}" dt="2020-12-16T10:14:17.788" v="808"/>
        <pc:sldMkLst>
          <pc:docMk/>
          <pc:sldMk cId="4201278032" sldId="309"/>
        </pc:sldMkLst>
      </pc:sldChg>
      <pc:sldChg chg="addSp delSp modSp mod">
        <pc:chgData name="Jnaneswar Singaraju" userId="f3dd06b825c4bd2f" providerId="LiveId" clId="{3EFFDABB-3DEE-44FA-A715-0BEE2DD1F1D8}" dt="2020-12-16T14:21:57.739" v="900"/>
        <pc:sldMkLst>
          <pc:docMk/>
          <pc:sldMk cId="3961940653" sldId="342"/>
        </pc:sldMkLst>
        <pc:spChg chg="add mod">
          <ac:chgData name="Jnaneswar Singaraju" userId="f3dd06b825c4bd2f" providerId="LiveId" clId="{3EFFDABB-3DEE-44FA-A715-0BEE2DD1F1D8}" dt="2020-12-16T14:21:49.740" v="882" actId="20577"/>
          <ac:spMkLst>
            <pc:docMk/>
            <pc:sldMk cId="3961940653" sldId="342"/>
            <ac:spMk id="2" creationId="{AD1BDB85-D031-48FD-8E42-05B46577A648}"/>
          </ac:spMkLst>
        </pc:spChg>
        <pc:spChg chg="add mod">
          <ac:chgData name="Jnaneswar Singaraju" userId="f3dd06b825c4bd2f" providerId="LiveId" clId="{3EFFDABB-3DEE-44FA-A715-0BEE2DD1F1D8}" dt="2020-12-16T14:21:57.739" v="900"/>
          <ac:spMkLst>
            <pc:docMk/>
            <pc:sldMk cId="3961940653" sldId="342"/>
            <ac:spMk id="28" creationId="{74B72512-827C-401B-A17C-0D759BADC203}"/>
          </ac:spMkLst>
        </pc:spChg>
        <pc:spChg chg="add del mod">
          <ac:chgData name="Jnaneswar Singaraju" userId="f3dd06b825c4bd2f" providerId="LiveId" clId="{3EFFDABB-3DEE-44FA-A715-0BEE2DD1F1D8}" dt="2020-12-16T14:18:00.835" v="856"/>
          <ac:spMkLst>
            <pc:docMk/>
            <pc:sldMk cId="3961940653" sldId="342"/>
            <ac:spMk id="38" creationId="{66673F5E-6C90-4EFF-A2D2-291A3D11A8A5}"/>
          </ac:spMkLst>
        </pc:spChg>
        <pc:cxnChg chg="add del">
          <ac:chgData name="Jnaneswar Singaraju" userId="f3dd06b825c4bd2f" providerId="LiveId" clId="{3EFFDABB-3DEE-44FA-A715-0BEE2DD1F1D8}" dt="2020-12-16T14:18:03.847" v="857" actId="478"/>
          <ac:cxnSpMkLst>
            <pc:docMk/>
            <pc:sldMk cId="3961940653" sldId="342"/>
            <ac:cxnSpMk id="4" creationId="{403A84F0-7335-4849-A4F4-3F51C77597A3}"/>
          </ac:cxnSpMkLst>
        </pc:cxnChg>
        <pc:cxnChg chg="add del mod">
          <ac:chgData name="Jnaneswar Singaraju" userId="f3dd06b825c4bd2f" providerId="LiveId" clId="{3EFFDABB-3DEE-44FA-A715-0BEE2DD1F1D8}" dt="2020-12-16T14:18:24.463" v="861" actId="478"/>
          <ac:cxnSpMkLst>
            <pc:docMk/>
            <pc:sldMk cId="3961940653" sldId="342"/>
            <ac:cxnSpMk id="6" creationId="{ABEA8C7A-5198-4400-AC5E-39A2C78F0115}"/>
          </ac:cxnSpMkLst>
        </pc:cxnChg>
        <pc:cxnChg chg="add mod">
          <ac:chgData name="Jnaneswar Singaraju" userId="f3dd06b825c4bd2f" providerId="LiveId" clId="{3EFFDABB-3DEE-44FA-A715-0BEE2DD1F1D8}" dt="2020-12-16T14:21:03.986" v="863" actId="1076"/>
          <ac:cxnSpMkLst>
            <pc:docMk/>
            <pc:sldMk cId="3961940653" sldId="342"/>
            <ac:cxnSpMk id="9" creationId="{4A0C30FF-46F3-46F2-BEA4-79D9B380B482}"/>
          </ac:cxnSpMkLst>
        </pc:cxnChg>
        <pc:cxnChg chg="add mod">
          <ac:chgData name="Jnaneswar Singaraju" userId="f3dd06b825c4bd2f" providerId="LiveId" clId="{3EFFDABB-3DEE-44FA-A715-0BEE2DD1F1D8}" dt="2020-12-16T14:21:40.054" v="869" actId="14100"/>
          <ac:cxnSpMkLst>
            <pc:docMk/>
            <pc:sldMk cId="3961940653" sldId="342"/>
            <ac:cxnSpMk id="12" creationId="{8455600F-8098-4A11-A5BE-6F6CAB8CD067}"/>
          </ac:cxnSpMkLst>
        </pc:cxnChg>
        <pc:cxnChg chg="add mod">
          <ac:chgData name="Jnaneswar Singaraju" userId="f3dd06b825c4bd2f" providerId="LiveId" clId="{3EFFDABB-3DEE-44FA-A715-0BEE2DD1F1D8}" dt="2020-12-16T14:21:31.037" v="867" actId="14100"/>
          <ac:cxnSpMkLst>
            <pc:docMk/>
            <pc:sldMk cId="3961940653" sldId="342"/>
            <ac:cxnSpMk id="14" creationId="{B9D25DBA-76F9-4206-85CF-02C39EA6B854}"/>
          </ac:cxnSpMkLst>
        </pc:cxnChg>
        <pc:cxnChg chg="mod">
          <ac:chgData name="Jnaneswar Singaraju" userId="f3dd06b825c4bd2f" providerId="LiveId" clId="{3EFFDABB-3DEE-44FA-A715-0BEE2DD1F1D8}" dt="2020-12-16T14:16:49.122" v="846" actId="1076"/>
          <ac:cxnSpMkLst>
            <pc:docMk/>
            <pc:sldMk cId="3961940653" sldId="342"/>
            <ac:cxnSpMk id="34" creationId="{5E568BA4-292E-4348-B90B-E5976C78ED7B}"/>
          </ac:cxnSpMkLst>
        </pc:cxnChg>
      </pc:sldChg>
      <pc:sldChg chg="addSp delSp modSp del mod">
        <pc:chgData name="Jnaneswar Singaraju" userId="f3dd06b825c4bd2f" providerId="LiveId" clId="{3EFFDABB-3DEE-44FA-A715-0BEE2DD1F1D8}" dt="2020-12-16T10:12:39.460" v="798" actId="2696"/>
        <pc:sldMkLst>
          <pc:docMk/>
          <pc:sldMk cId="2500838377" sldId="343"/>
        </pc:sldMkLst>
        <pc:picChg chg="add del mod">
          <ac:chgData name="Jnaneswar Singaraju" userId="f3dd06b825c4bd2f" providerId="LiveId" clId="{3EFFDABB-3DEE-44FA-A715-0BEE2DD1F1D8}" dt="2020-12-16T10:09:39.590" v="771"/>
          <ac:picMkLst>
            <pc:docMk/>
            <pc:sldMk cId="2500838377" sldId="343"/>
            <ac:picMk id="3" creationId="{D57BC83E-E814-4AB4-B90A-FEE9366A985D}"/>
          </ac:picMkLst>
        </pc:picChg>
        <pc:picChg chg="add del mod modCrop">
          <ac:chgData name="Jnaneswar Singaraju" userId="f3dd06b825c4bd2f" providerId="LiveId" clId="{3EFFDABB-3DEE-44FA-A715-0BEE2DD1F1D8}" dt="2020-12-16T10:12:11.383" v="792" actId="21"/>
          <ac:picMkLst>
            <pc:docMk/>
            <pc:sldMk cId="2500838377" sldId="343"/>
            <ac:picMk id="5" creationId="{BE7DFFAD-AEFA-40CB-A1E9-6C59101EE18B}"/>
          </ac:picMkLst>
        </pc:picChg>
        <pc:picChg chg="add del mod modCrop">
          <ac:chgData name="Jnaneswar Singaraju" userId="f3dd06b825c4bd2f" providerId="LiveId" clId="{3EFFDABB-3DEE-44FA-A715-0BEE2DD1F1D8}" dt="2020-12-16T10:11:46.549" v="788" actId="21"/>
          <ac:picMkLst>
            <pc:docMk/>
            <pc:sldMk cId="2500838377" sldId="343"/>
            <ac:picMk id="7" creationId="{1265641F-6B11-432E-80EB-2DEEE87609F3}"/>
          </ac:picMkLst>
        </pc:picChg>
      </pc:sldChg>
      <pc:sldChg chg="modAnim">
        <pc:chgData name="Jnaneswar Singaraju" userId="f3dd06b825c4bd2f" providerId="LiveId" clId="{3EFFDABB-3DEE-44FA-A715-0BEE2DD1F1D8}" dt="2020-12-16T10:15:03.711" v="814"/>
        <pc:sldMkLst>
          <pc:docMk/>
          <pc:sldMk cId="3243509042" sldId="344"/>
        </pc:sldMkLst>
      </pc:sldChg>
      <pc:sldChg chg="modAnim">
        <pc:chgData name="Jnaneswar Singaraju" userId="f3dd06b825c4bd2f" providerId="LiveId" clId="{3EFFDABB-3DEE-44FA-A715-0BEE2DD1F1D8}" dt="2020-12-16T10:15:48.323" v="820"/>
        <pc:sldMkLst>
          <pc:docMk/>
          <pc:sldMk cId="973706374" sldId="345"/>
        </pc:sldMkLst>
      </pc:sldChg>
      <pc:sldChg chg="addSp modSp mod modAnim">
        <pc:chgData name="Jnaneswar Singaraju" userId="f3dd06b825c4bd2f" providerId="LiveId" clId="{3EFFDABB-3DEE-44FA-A715-0BEE2DD1F1D8}" dt="2020-12-16T14:25:38.755" v="906" actId="1076"/>
        <pc:sldMkLst>
          <pc:docMk/>
          <pc:sldMk cId="4200172953" sldId="346"/>
        </pc:sldMkLst>
        <pc:spChg chg="mod">
          <ac:chgData name="Jnaneswar Singaraju" userId="f3dd06b825c4bd2f" providerId="LiveId" clId="{3EFFDABB-3DEE-44FA-A715-0BEE2DD1F1D8}" dt="2020-12-16T14:25:38.755" v="906" actId="1076"/>
          <ac:spMkLst>
            <pc:docMk/>
            <pc:sldMk cId="4200172953" sldId="346"/>
            <ac:spMk id="2" creationId="{D735F7F3-C1B5-4B60-A00A-4EB618DDFB5A}"/>
          </ac:spMkLst>
        </pc:spChg>
        <pc:picChg chg="add mod">
          <ac:chgData name="Jnaneswar Singaraju" userId="f3dd06b825c4bd2f" providerId="LiveId" clId="{3EFFDABB-3DEE-44FA-A715-0BEE2DD1F1D8}" dt="2020-12-16T10:08:54.979" v="769" actId="1076"/>
          <ac:picMkLst>
            <pc:docMk/>
            <pc:sldMk cId="4200172953" sldId="346"/>
            <ac:picMk id="4" creationId="{0DF58ADA-70D6-4FF0-B3ED-E66B114B2E0D}"/>
          </ac:picMkLst>
        </pc:picChg>
        <pc:picChg chg="add mod">
          <ac:chgData name="Jnaneswar Singaraju" userId="f3dd06b825c4bd2f" providerId="LiveId" clId="{3EFFDABB-3DEE-44FA-A715-0BEE2DD1F1D8}" dt="2020-12-16T10:11:56.014" v="790" actId="1076"/>
          <ac:picMkLst>
            <pc:docMk/>
            <pc:sldMk cId="4200172953" sldId="346"/>
            <ac:picMk id="5" creationId="{A6774F6E-7F01-4D30-A36A-83DEE17B4D22}"/>
          </ac:picMkLst>
        </pc:picChg>
      </pc:sldChg>
      <pc:sldChg chg="modSp modTransition modAnim">
        <pc:chgData name="Jnaneswar Singaraju" userId="f3dd06b825c4bd2f" providerId="LiveId" clId="{3EFFDABB-3DEE-44FA-A715-0BEE2DD1F1D8}" dt="2020-12-16T11:07:58.625" v="845" actId="20577"/>
        <pc:sldMkLst>
          <pc:docMk/>
          <pc:sldMk cId="806487732" sldId="347"/>
        </pc:sldMkLst>
        <pc:spChg chg="mod">
          <ac:chgData name="Jnaneswar Singaraju" userId="f3dd06b825c4bd2f" providerId="LiveId" clId="{3EFFDABB-3DEE-44FA-A715-0BEE2DD1F1D8}" dt="2020-12-16T11:07:58.625" v="845" actId="20577"/>
          <ac:spMkLst>
            <pc:docMk/>
            <pc:sldMk cId="806487732" sldId="347"/>
            <ac:spMk id="74" creationId="{7E9F150D-8686-4E8E-B960-27CE942A83A1}"/>
          </ac:spMkLst>
        </pc:spChg>
      </pc:sldChg>
      <pc:sldChg chg="addSp delSp modSp add mod addAnim delAnim modAnim">
        <pc:chgData name="Jnaneswar Singaraju" userId="f3dd06b825c4bd2f" providerId="LiveId" clId="{3EFFDABB-3DEE-44FA-A715-0BEE2DD1F1D8}" dt="2020-12-16T10:16:33.987" v="843"/>
        <pc:sldMkLst>
          <pc:docMk/>
          <pc:sldMk cId="3829633771" sldId="348"/>
        </pc:sldMkLst>
        <pc:spChg chg="add del mod">
          <ac:chgData name="Jnaneswar Singaraju" userId="f3dd06b825c4bd2f" providerId="LiveId" clId="{3EFFDABB-3DEE-44FA-A715-0BEE2DD1F1D8}" dt="2020-12-16T03:15:03.706" v="755" actId="1076"/>
          <ac:spMkLst>
            <pc:docMk/>
            <pc:sldMk cId="3829633771" sldId="348"/>
            <ac:spMk id="20" creationId="{06C963FB-2635-4BAE-8E64-F3C192548C2B}"/>
          </ac:spMkLst>
        </pc:spChg>
        <pc:spChg chg="mod">
          <ac:chgData name="Jnaneswar Singaraju" userId="f3dd06b825c4bd2f" providerId="LiveId" clId="{3EFFDABB-3DEE-44FA-A715-0BEE2DD1F1D8}" dt="2020-12-16T10:16:30.442" v="842" actId="20577"/>
          <ac:spMkLst>
            <pc:docMk/>
            <pc:sldMk cId="3829633771" sldId="348"/>
            <ac:spMk id="22" creationId="{8DC0A0A5-9FBF-4532-8AE1-C7C88B77A734}"/>
          </ac:spMkLst>
        </pc:spChg>
      </pc:sldChg>
      <pc:sldChg chg="add del ord">
        <pc:chgData name="Jnaneswar Singaraju" userId="f3dd06b825c4bd2f" providerId="LiveId" clId="{3EFFDABB-3DEE-44FA-A715-0BEE2DD1F1D8}" dt="2020-12-16T10:07:11.202" v="765" actId="2696"/>
        <pc:sldMkLst>
          <pc:docMk/>
          <pc:sldMk cId="976459468" sldId="349"/>
        </pc:sldMkLst>
      </pc:sldChg>
      <pc:sldChg chg="addSp delSp modSp add mod modAnim">
        <pc:chgData name="Jnaneswar Singaraju" userId="f3dd06b825c4bd2f" providerId="LiveId" clId="{3EFFDABB-3DEE-44FA-A715-0BEE2DD1F1D8}" dt="2020-12-16T14:26:31.853" v="938" actId="1076"/>
        <pc:sldMkLst>
          <pc:docMk/>
          <pc:sldMk cId="2003821086" sldId="349"/>
        </pc:sldMkLst>
        <pc:spChg chg="mod">
          <ac:chgData name="Jnaneswar Singaraju" userId="f3dd06b825c4bd2f" providerId="LiveId" clId="{3EFFDABB-3DEE-44FA-A715-0BEE2DD1F1D8}" dt="2020-12-16T14:26:31.853" v="938" actId="1076"/>
          <ac:spMkLst>
            <pc:docMk/>
            <pc:sldMk cId="2003821086" sldId="349"/>
            <ac:spMk id="2" creationId="{D735F7F3-C1B5-4B60-A00A-4EB618DDFB5A}"/>
          </ac:spMkLst>
        </pc:spChg>
        <pc:picChg chg="del">
          <ac:chgData name="Jnaneswar Singaraju" userId="f3dd06b825c4bd2f" providerId="LiveId" clId="{3EFFDABB-3DEE-44FA-A715-0BEE2DD1F1D8}" dt="2020-12-16T10:12:13.718" v="793" actId="478"/>
          <ac:picMkLst>
            <pc:docMk/>
            <pc:sldMk cId="2003821086" sldId="349"/>
            <ac:picMk id="4" creationId="{0DF58ADA-70D6-4FF0-B3ED-E66B114B2E0D}"/>
          </ac:picMkLst>
        </pc:picChg>
        <pc:picChg chg="del">
          <ac:chgData name="Jnaneswar Singaraju" userId="f3dd06b825c4bd2f" providerId="LiveId" clId="{3EFFDABB-3DEE-44FA-A715-0BEE2DD1F1D8}" dt="2020-12-16T10:12:15.271" v="794" actId="478"/>
          <ac:picMkLst>
            <pc:docMk/>
            <pc:sldMk cId="2003821086" sldId="349"/>
            <ac:picMk id="5" creationId="{A6774F6E-7F01-4D30-A36A-83DEE17B4D22}"/>
          </ac:picMkLst>
        </pc:picChg>
        <pc:picChg chg="add mod">
          <ac:chgData name="Jnaneswar Singaraju" userId="f3dd06b825c4bd2f" providerId="LiveId" clId="{3EFFDABB-3DEE-44FA-A715-0BEE2DD1F1D8}" dt="2020-12-16T10:12:29.795" v="797" actId="1076"/>
          <ac:picMkLst>
            <pc:docMk/>
            <pc:sldMk cId="2003821086" sldId="349"/>
            <ac:picMk id="6" creationId="{188267DC-DD9F-4EF8-8121-06CA42CFD6A3}"/>
          </ac:picMkLst>
        </pc:picChg>
      </pc:sldChg>
      <pc:sldMasterChg chg="delSldLayout">
        <pc:chgData name="Jnaneswar Singaraju" userId="f3dd06b825c4bd2f" providerId="LiveId" clId="{3EFFDABB-3DEE-44FA-A715-0BEE2DD1F1D8}" dt="2020-12-16T10:07:11.202" v="765" actId="2696"/>
        <pc:sldMasterMkLst>
          <pc:docMk/>
          <pc:sldMasterMk cId="2045990320" sldId="2147483648"/>
        </pc:sldMasterMkLst>
        <pc:sldLayoutChg chg="del">
          <pc:chgData name="Jnaneswar Singaraju" userId="f3dd06b825c4bd2f" providerId="LiveId" clId="{3EFFDABB-3DEE-44FA-A715-0BEE2DD1F1D8}" dt="2020-12-16T10:07:11.202" v="765" actId="2696"/>
          <pc:sldLayoutMkLst>
            <pc:docMk/>
            <pc:sldMasterMk cId="2045990320" sldId="2147483648"/>
            <pc:sldLayoutMk cId="2089290108" sldId="2147483689"/>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3B4C724-0776-4328-8F0A-B72DA1579537}"/>
              </a:ext>
            </a:extLst>
          </p:cNvPr>
          <p:cNvSpPr txBox="1"/>
          <p:nvPr/>
        </p:nvSpPr>
        <p:spPr>
          <a:xfrm>
            <a:off x="4828478" y="390395"/>
            <a:ext cx="6659695" cy="1754326"/>
          </a:xfrm>
          <a:prstGeom prst="rect">
            <a:avLst/>
          </a:prstGeom>
          <a:noFill/>
        </p:spPr>
        <p:txBody>
          <a:bodyPr wrap="square" rtlCol="0" anchor="ctr">
            <a:spAutoFit/>
          </a:bodyPr>
          <a:lstStyle/>
          <a:p>
            <a:pPr algn="r"/>
            <a:r>
              <a:rPr lang="en-IN" altLang="ko-KR" sz="5400" b="1" dirty="0">
                <a:solidFill>
                  <a:schemeClr val="bg1"/>
                </a:solidFill>
                <a:latin typeface="Gill Sans MT" panose="020B0502020104020203" pitchFamily="34" charset="0"/>
                <a:cs typeface="Arial" pitchFamily="34" charset="0"/>
              </a:rPr>
              <a:t>Embedded Systems Project</a:t>
            </a:r>
            <a:endParaRPr lang="ko-KR" altLang="en-US" sz="5400" b="1" dirty="0">
              <a:solidFill>
                <a:schemeClr val="bg1"/>
              </a:solidFill>
              <a:latin typeface="Gill Sans MT" panose="020B0502020104020203" pitchFamily="34" charset="0"/>
              <a:cs typeface="Arial" pitchFamily="34" charset="0"/>
            </a:endParaRPr>
          </a:p>
        </p:txBody>
      </p:sp>
    </p:spTree>
    <p:extLst>
      <p:ext uri="{BB962C8B-B14F-4D97-AF65-F5344CB8AC3E}">
        <p14:creationId xmlns:p14="http://schemas.microsoft.com/office/powerpoint/2010/main" val="7056757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656828"/>
            <a:ext cx="11573197" cy="724247"/>
          </a:xfrm>
        </p:spPr>
        <p:txBody>
          <a:bodyPr/>
          <a:lstStyle/>
          <a:p>
            <a:r>
              <a:rPr lang="en-US" sz="4800" b="1" dirty="0"/>
              <a:t>Pictures and Screenshots</a:t>
            </a:r>
          </a:p>
          <a:p>
            <a:r>
              <a:rPr lang="en-US" sz="2000" b="1" dirty="0"/>
              <a:t>After Mid </a:t>
            </a:r>
            <a:r>
              <a:rPr lang="en-IN" sz="2000" b="1" dirty="0"/>
              <a:t>Evaluation</a:t>
            </a:r>
            <a:endParaRPr lang="en-US" sz="2000" b="1" dirty="0"/>
          </a:p>
          <a:p>
            <a:endParaRPr lang="en-US" sz="4800" b="1" dirty="0"/>
          </a:p>
        </p:txBody>
      </p:sp>
      <p:pic>
        <p:nvPicPr>
          <p:cNvPr id="4" name="Picture 3">
            <a:extLst>
              <a:ext uri="{FF2B5EF4-FFF2-40B4-BE49-F238E27FC236}">
                <a16:creationId xmlns:a16="http://schemas.microsoft.com/office/drawing/2014/main" id="{0DF58ADA-70D6-4FF0-B3ED-E66B114B2E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224" y="1381075"/>
            <a:ext cx="2399144" cy="5198145"/>
          </a:xfrm>
          <a:prstGeom prst="rect">
            <a:avLst/>
          </a:prstGeom>
        </p:spPr>
      </p:pic>
      <p:pic>
        <p:nvPicPr>
          <p:cNvPr id="5" name="Picture 4">
            <a:extLst>
              <a:ext uri="{FF2B5EF4-FFF2-40B4-BE49-F238E27FC236}">
                <a16:creationId xmlns:a16="http://schemas.microsoft.com/office/drawing/2014/main" id="{A6774F6E-7F01-4D30-A36A-83DEE17B4D22}"/>
              </a:ext>
            </a:extLst>
          </p:cNvPr>
          <p:cNvPicPr>
            <a:picLocks noChangeAspect="1"/>
          </p:cNvPicPr>
          <p:nvPr/>
        </p:nvPicPr>
        <p:blipFill rotWithShape="1">
          <a:blip r:embed="rId3">
            <a:extLst>
              <a:ext uri="{28A0092B-C50C-407E-A947-70E740481C1C}">
                <a14:useLocalDpi xmlns:a14="http://schemas.microsoft.com/office/drawing/2010/main" val="0"/>
              </a:ext>
            </a:extLst>
          </a:blip>
          <a:srcRect l="10459" t="8930" r="14002" b="25383"/>
          <a:stretch/>
        </p:blipFill>
        <p:spPr>
          <a:xfrm>
            <a:off x="2836876" y="1381075"/>
            <a:ext cx="9209715" cy="4504890"/>
          </a:xfrm>
          <a:prstGeom prst="rect">
            <a:avLst/>
          </a:prstGeom>
        </p:spPr>
      </p:pic>
    </p:spTree>
    <p:extLst>
      <p:ext uri="{BB962C8B-B14F-4D97-AF65-F5344CB8AC3E}">
        <p14:creationId xmlns:p14="http://schemas.microsoft.com/office/powerpoint/2010/main" val="4200172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468792" y="227903"/>
            <a:ext cx="11573197" cy="724247"/>
          </a:xfrm>
        </p:spPr>
        <p:txBody>
          <a:bodyPr/>
          <a:lstStyle/>
          <a:p>
            <a:r>
              <a:rPr lang="en-US" sz="4800" b="1" dirty="0"/>
              <a:t>Pictures and Screenshots</a:t>
            </a:r>
          </a:p>
          <a:p>
            <a:r>
              <a:rPr lang="en-US" sz="2000" b="1" dirty="0"/>
              <a:t>After Mid Evaluation</a:t>
            </a:r>
          </a:p>
        </p:txBody>
      </p:sp>
      <p:pic>
        <p:nvPicPr>
          <p:cNvPr id="6" name="Picture 5">
            <a:extLst>
              <a:ext uri="{FF2B5EF4-FFF2-40B4-BE49-F238E27FC236}">
                <a16:creationId xmlns:a16="http://schemas.microsoft.com/office/drawing/2014/main" id="{188267DC-DD9F-4EF8-8121-06CA42CFD6A3}"/>
              </a:ext>
            </a:extLst>
          </p:cNvPr>
          <p:cNvPicPr>
            <a:picLocks noChangeAspect="1"/>
          </p:cNvPicPr>
          <p:nvPr/>
        </p:nvPicPr>
        <p:blipFill rotWithShape="1">
          <a:blip r:embed="rId2">
            <a:extLst>
              <a:ext uri="{28A0092B-C50C-407E-A947-70E740481C1C}">
                <a14:useLocalDpi xmlns:a14="http://schemas.microsoft.com/office/drawing/2010/main" val="0"/>
              </a:ext>
            </a:extLst>
          </a:blip>
          <a:srcRect l="11766" t="8930" r="16124" b="25382"/>
          <a:stretch/>
        </p:blipFill>
        <p:spPr>
          <a:xfrm>
            <a:off x="0" y="1560351"/>
            <a:ext cx="8791663" cy="4504890"/>
          </a:xfrm>
          <a:prstGeom prst="rect">
            <a:avLst/>
          </a:prstGeom>
        </p:spPr>
      </p:pic>
    </p:spTree>
    <p:extLst>
      <p:ext uri="{BB962C8B-B14F-4D97-AF65-F5344CB8AC3E}">
        <p14:creationId xmlns:p14="http://schemas.microsoft.com/office/powerpoint/2010/main" val="2003821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EECDB65-2587-41A4-A2CD-0E828AEBFF28}"/>
              </a:ext>
            </a:extLst>
          </p:cNvPr>
          <p:cNvGrpSpPr/>
          <p:nvPr/>
        </p:nvGrpSpPr>
        <p:grpSpPr>
          <a:xfrm>
            <a:off x="4063153" y="163598"/>
            <a:ext cx="6542323" cy="603457"/>
            <a:chOff x="1225685" y="2237361"/>
            <a:chExt cx="10698480" cy="2669527"/>
          </a:xfrm>
          <a:solidFill>
            <a:schemeClr val="tx1">
              <a:lumMod val="50000"/>
              <a:lumOff val="50000"/>
            </a:schemeClr>
          </a:solidFill>
        </p:grpSpPr>
        <p:sp>
          <p:nvSpPr>
            <p:cNvPr id="15" name="Rectangle 14">
              <a:extLst>
                <a:ext uri="{FF2B5EF4-FFF2-40B4-BE49-F238E27FC236}">
                  <a16:creationId xmlns:a16="http://schemas.microsoft.com/office/drawing/2014/main" id="{1F99C0F1-6B0A-4E5E-83E1-65C706635F08}"/>
                </a:ext>
              </a:extLst>
            </p:cNvPr>
            <p:cNvSpPr/>
            <p:nvPr/>
          </p:nvSpPr>
          <p:spPr>
            <a:xfrm>
              <a:off x="1225685" y="2237362"/>
              <a:ext cx="1069848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23DB43-CDFB-44AB-A1B1-49BEB905CAD7}"/>
                </a:ext>
              </a:extLst>
            </p:cNvPr>
            <p:cNvSpPr/>
            <p:nvPr/>
          </p:nvSpPr>
          <p:spPr>
            <a:xfrm>
              <a:off x="1225685" y="4756746"/>
              <a:ext cx="813816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88BEA92-6C01-4D2F-81A5-03FC224B0EE7}"/>
                </a:ext>
              </a:extLst>
            </p:cNvPr>
            <p:cNvSpPr/>
            <p:nvPr/>
          </p:nvSpPr>
          <p:spPr>
            <a:xfrm rot="5400000">
              <a:off x="9236562" y="4669878"/>
              <a:ext cx="254566" cy="2194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D16095-3ABA-47F8-AA46-48552419F6BA}"/>
                </a:ext>
              </a:extLst>
            </p:cNvPr>
            <p:cNvSpPr/>
            <p:nvPr/>
          </p:nvSpPr>
          <p:spPr>
            <a:xfrm>
              <a:off x="1225685" y="2237361"/>
              <a:ext cx="45719" cy="2560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6C963FB-2635-4BAE-8E64-F3C192548C2B}"/>
              </a:ext>
            </a:extLst>
          </p:cNvPr>
          <p:cNvSpPr txBox="1"/>
          <p:nvPr/>
        </p:nvSpPr>
        <p:spPr>
          <a:xfrm>
            <a:off x="6096000" y="2152212"/>
            <a:ext cx="6096000" cy="4401205"/>
          </a:xfrm>
          <a:prstGeom prst="rect">
            <a:avLst/>
          </a:prstGeom>
          <a:noFill/>
        </p:spPr>
        <p:txBody>
          <a:bodyPr wrap="square">
            <a:spAutoFit/>
          </a:bodyPr>
          <a:lstStyle/>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A person has a safe button which when pressed performs an action between Bluetooth module and app.</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The app sends the live location co-ordinates of the person to other contacts that are specified by the person.</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The contacted person should be able to navigate with the help of the co-ordinates sent to him.</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All of this should be done in apps.</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p:txBody>
      </p:sp>
      <p:sp>
        <p:nvSpPr>
          <p:cNvPr id="22" name="TextBox 21">
            <a:extLst>
              <a:ext uri="{FF2B5EF4-FFF2-40B4-BE49-F238E27FC236}">
                <a16:creationId xmlns:a16="http://schemas.microsoft.com/office/drawing/2014/main" id="{8DC0A0A5-9FBF-4532-8AE1-C7C88B77A734}"/>
              </a:ext>
            </a:extLst>
          </p:cNvPr>
          <p:cNvSpPr txBox="1"/>
          <p:nvPr/>
        </p:nvSpPr>
        <p:spPr>
          <a:xfrm>
            <a:off x="4091111" y="101244"/>
            <a:ext cx="6096000" cy="707886"/>
          </a:xfrm>
          <a:prstGeom prst="rect">
            <a:avLst/>
          </a:prstGeom>
          <a:noFill/>
        </p:spPr>
        <p:txBody>
          <a:bodyPr wrap="square">
            <a:spAutoFit/>
          </a:bodyPr>
          <a:lstStyle/>
          <a:p>
            <a:r>
              <a:rPr lang="en-US" altLang="ko-KR" sz="4000" b="1" dirty="0">
                <a:solidFill>
                  <a:schemeClr val="tx1">
                    <a:lumMod val="95000"/>
                    <a:lumOff val="5000"/>
                  </a:schemeClr>
                </a:solidFill>
                <a:cs typeface="Arial" pitchFamily="34" charset="0"/>
              </a:rPr>
              <a:t>Expected Final Results</a:t>
            </a:r>
            <a:endParaRPr lang="ko-KR" altLang="en-US" sz="4000" b="1" dirty="0">
              <a:solidFill>
                <a:schemeClr val="tx1">
                  <a:lumMod val="95000"/>
                  <a:lumOff val="5000"/>
                </a:schemeClr>
              </a:solidFill>
              <a:cs typeface="Arial" pitchFamily="34" charset="0"/>
            </a:endParaRPr>
          </a:p>
        </p:txBody>
      </p:sp>
      <p:sp>
        <p:nvSpPr>
          <p:cNvPr id="3" name="Picture Placeholder 2">
            <a:extLst>
              <a:ext uri="{FF2B5EF4-FFF2-40B4-BE49-F238E27FC236}">
                <a16:creationId xmlns:a16="http://schemas.microsoft.com/office/drawing/2014/main" id="{072E15F1-B4AC-4AF0-8ACD-D7AB7E3945D3}"/>
              </a:ext>
            </a:extLst>
          </p:cNvPr>
          <p:cNvSpPr>
            <a:spLocks noGrp="1"/>
          </p:cNvSpPr>
          <p:nvPr>
            <p:ph type="pic" sz="quarter" idx="11"/>
          </p:nvPr>
        </p:nvSpPr>
        <p:spPr/>
      </p:sp>
    </p:spTree>
    <p:extLst>
      <p:ext uri="{BB962C8B-B14F-4D97-AF65-F5344CB8AC3E}">
        <p14:creationId xmlns:p14="http://schemas.microsoft.com/office/powerpoint/2010/main" val="14107854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EECDB65-2587-41A4-A2CD-0E828AEBFF28}"/>
              </a:ext>
            </a:extLst>
          </p:cNvPr>
          <p:cNvGrpSpPr/>
          <p:nvPr/>
        </p:nvGrpSpPr>
        <p:grpSpPr>
          <a:xfrm>
            <a:off x="4063153" y="163598"/>
            <a:ext cx="6542323" cy="603457"/>
            <a:chOff x="1225685" y="2237361"/>
            <a:chExt cx="10698480" cy="2669527"/>
          </a:xfrm>
          <a:solidFill>
            <a:schemeClr val="tx1">
              <a:lumMod val="50000"/>
              <a:lumOff val="50000"/>
            </a:schemeClr>
          </a:solidFill>
        </p:grpSpPr>
        <p:sp>
          <p:nvSpPr>
            <p:cNvPr id="15" name="Rectangle 14">
              <a:extLst>
                <a:ext uri="{FF2B5EF4-FFF2-40B4-BE49-F238E27FC236}">
                  <a16:creationId xmlns:a16="http://schemas.microsoft.com/office/drawing/2014/main" id="{1F99C0F1-6B0A-4E5E-83E1-65C706635F08}"/>
                </a:ext>
              </a:extLst>
            </p:cNvPr>
            <p:cNvSpPr/>
            <p:nvPr/>
          </p:nvSpPr>
          <p:spPr>
            <a:xfrm>
              <a:off x="1225685" y="2237362"/>
              <a:ext cx="1069848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23DB43-CDFB-44AB-A1B1-49BEB905CAD7}"/>
                </a:ext>
              </a:extLst>
            </p:cNvPr>
            <p:cNvSpPr/>
            <p:nvPr/>
          </p:nvSpPr>
          <p:spPr>
            <a:xfrm>
              <a:off x="1225685" y="4756746"/>
              <a:ext cx="813816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388BEA92-6C01-4D2F-81A5-03FC224B0EE7}"/>
                </a:ext>
              </a:extLst>
            </p:cNvPr>
            <p:cNvSpPr/>
            <p:nvPr/>
          </p:nvSpPr>
          <p:spPr>
            <a:xfrm rot="5400000">
              <a:off x="9236562" y="4669878"/>
              <a:ext cx="254566" cy="21945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1D16095-3ABA-47F8-AA46-48552419F6BA}"/>
                </a:ext>
              </a:extLst>
            </p:cNvPr>
            <p:cNvSpPr/>
            <p:nvPr/>
          </p:nvSpPr>
          <p:spPr>
            <a:xfrm>
              <a:off x="1225685" y="2237361"/>
              <a:ext cx="45719" cy="25603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a:extLst>
              <a:ext uri="{FF2B5EF4-FFF2-40B4-BE49-F238E27FC236}">
                <a16:creationId xmlns:a16="http://schemas.microsoft.com/office/drawing/2014/main" id="{06C963FB-2635-4BAE-8E64-F3C192548C2B}"/>
              </a:ext>
            </a:extLst>
          </p:cNvPr>
          <p:cNvSpPr txBox="1"/>
          <p:nvPr/>
        </p:nvSpPr>
        <p:spPr>
          <a:xfrm>
            <a:off x="6096000" y="1900542"/>
            <a:ext cx="6096000" cy="4401205"/>
          </a:xfrm>
          <a:prstGeom prst="rect">
            <a:avLst/>
          </a:prstGeom>
          <a:noFill/>
        </p:spPr>
        <p:txBody>
          <a:bodyPr wrap="square">
            <a:spAutoFit/>
          </a:bodyPr>
          <a:lstStyle/>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A wireless button is pressed which is connected to Bluetooth module and when it’s pressed Bluetooth module and Bluetooth Arduino app that’s developed are connected.</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The Bluetooth app when connected automatically redirects to another app “Map” which sends the coordinates as message to specified contacts, navigates to the other person’s location, updates the live location coordinates to a Realtime Database.</a:t>
            </a:r>
          </a:p>
          <a:p>
            <a:pPr marL="285750" indent="-285750">
              <a:buFont typeface="Arial" panose="020B0604020202020204" pitchFamily="34" charset="0"/>
              <a:buChar char="•"/>
            </a:pPr>
            <a:endParaRPr lang="en-US" altLang="ko-KR" sz="2000" dirty="0">
              <a:solidFill>
                <a:schemeClr val="tx1">
                  <a:lumMod val="95000"/>
                  <a:lumOff val="5000"/>
                </a:schemeClr>
              </a:solidFill>
              <a:latin typeface="Gill Sans MT" panose="020B0502020104020203" pitchFamily="34" charset="0"/>
              <a:cs typeface="Arial" pitchFamily="34" charset="0"/>
            </a:endParaRPr>
          </a:p>
          <a:p>
            <a:pPr marL="285750" indent="-285750">
              <a:buFont typeface="Arial" panose="020B0604020202020204" pitchFamily="34" charset="0"/>
              <a:buChar char="•"/>
            </a:pPr>
            <a:r>
              <a:rPr lang="en-US" altLang="ko-KR" sz="2000" dirty="0">
                <a:solidFill>
                  <a:schemeClr val="tx1">
                    <a:lumMod val="95000"/>
                    <a:lumOff val="5000"/>
                  </a:schemeClr>
                </a:solidFill>
                <a:latin typeface="Gill Sans MT" panose="020B0502020104020203" pitchFamily="34" charset="0"/>
                <a:cs typeface="Arial" pitchFamily="34" charset="0"/>
              </a:rPr>
              <a:t>NODEMCU code to upload the location coordinates to </a:t>
            </a:r>
            <a:r>
              <a:rPr lang="en-US" altLang="ko-KR" sz="2000" dirty="0" err="1">
                <a:solidFill>
                  <a:schemeClr val="tx1">
                    <a:lumMod val="95000"/>
                    <a:lumOff val="5000"/>
                  </a:schemeClr>
                </a:solidFill>
                <a:latin typeface="Gill Sans MT" panose="020B0502020104020203" pitchFamily="34" charset="0"/>
                <a:cs typeface="Arial" pitchFamily="34" charset="0"/>
              </a:rPr>
              <a:t>thingspeak</a:t>
            </a:r>
            <a:r>
              <a:rPr lang="en-US" altLang="ko-KR" sz="2000" dirty="0">
                <a:solidFill>
                  <a:schemeClr val="tx1">
                    <a:lumMod val="95000"/>
                    <a:lumOff val="5000"/>
                  </a:schemeClr>
                </a:solidFill>
                <a:latin typeface="Gill Sans MT" panose="020B0502020104020203" pitchFamily="34" charset="0"/>
                <a:cs typeface="Arial" pitchFamily="34" charset="0"/>
              </a:rPr>
              <a:t> cloud where others can view current location.</a:t>
            </a:r>
          </a:p>
        </p:txBody>
      </p:sp>
      <p:sp>
        <p:nvSpPr>
          <p:cNvPr id="22" name="TextBox 21">
            <a:extLst>
              <a:ext uri="{FF2B5EF4-FFF2-40B4-BE49-F238E27FC236}">
                <a16:creationId xmlns:a16="http://schemas.microsoft.com/office/drawing/2014/main" id="{8DC0A0A5-9FBF-4532-8AE1-C7C88B77A734}"/>
              </a:ext>
            </a:extLst>
          </p:cNvPr>
          <p:cNvSpPr txBox="1"/>
          <p:nvPr/>
        </p:nvSpPr>
        <p:spPr>
          <a:xfrm>
            <a:off x="4091111" y="101244"/>
            <a:ext cx="6096000" cy="707886"/>
          </a:xfrm>
          <a:prstGeom prst="rect">
            <a:avLst/>
          </a:prstGeom>
          <a:noFill/>
        </p:spPr>
        <p:txBody>
          <a:bodyPr wrap="square">
            <a:spAutoFit/>
          </a:bodyPr>
          <a:lstStyle/>
          <a:p>
            <a:r>
              <a:rPr lang="en-US" altLang="ko-KR" sz="4000" b="1" dirty="0">
                <a:solidFill>
                  <a:schemeClr val="tx1">
                    <a:lumMod val="95000"/>
                    <a:lumOff val="5000"/>
                  </a:schemeClr>
                </a:solidFill>
                <a:cs typeface="Arial" pitchFamily="34" charset="0"/>
              </a:rPr>
              <a:t>Exact Final Results</a:t>
            </a:r>
            <a:endParaRPr lang="ko-KR" altLang="en-US" sz="4000" b="1" dirty="0">
              <a:solidFill>
                <a:schemeClr val="tx1">
                  <a:lumMod val="95000"/>
                  <a:lumOff val="5000"/>
                </a:schemeClr>
              </a:solidFill>
              <a:cs typeface="Arial" pitchFamily="34" charset="0"/>
            </a:endParaRPr>
          </a:p>
        </p:txBody>
      </p:sp>
      <p:sp>
        <p:nvSpPr>
          <p:cNvPr id="3" name="Picture Placeholder 2">
            <a:extLst>
              <a:ext uri="{FF2B5EF4-FFF2-40B4-BE49-F238E27FC236}">
                <a16:creationId xmlns:a16="http://schemas.microsoft.com/office/drawing/2014/main" id="{072E15F1-B4AC-4AF0-8ACD-D7AB7E3945D3}"/>
              </a:ext>
            </a:extLst>
          </p:cNvPr>
          <p:cNvSpPr>
            <a:spLocks noGrp="1"/>
          </p:cNvSpPr>
          <p:nvPr>
            <p:ph type="pic" sz="quarter" idx="11"/>
          </p:nvPr>
        </p:nvSpPr>
        <p:spPr/>
      </p:sp>
    </p:spTree>
    <p:extLst>
      <p:ext uri="{BB962C8B-B14F-4D97-AF65-F5344CB8AC3E}">
        <p14:creationId xmlns:p14="http://schemas.microsoft.com/office/powerpoint/2010/main" val="382963377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070579-6F03-474B-AE81-BC0EF41048BD}"/>
              </a:ext>
            </a:extLst>
          </p:cNvPr>
          <p:cNvGrpSpPr/>
          <p:nvPr/>
        </p:nvGrpSpPr>
        <p:grpSpPr>
          <a:xfrm>
            <a:off x="0" y="2769507"/>
            <a:ext cx="12192000" cy="1318987"/>
            <a:chOff x="0" y="2759605"/>
            <a:chExt cx="12192000" cy="1318987"/>
          </a:xfrm>
        </p:grpSpPr>
        <p:sp>
          <p:nvSpPr>
            <p:cNvPr id="2" name="TextBox 1">
              <a:extLst>
                <a:ext uri="{FF2B5EF4-FFF2-40B4-BE49-F238E27FC236}">
                  <a16:creationId xmlns:a16="http://schemas.microsoft.com/office/drawing/2014/main" id="{29E2714A-BE29-4E83-A155-D5802C472B0A}"/>
                </a:ext>
              </a:extLst>
            </p:cNvPr>
            <p:cNvSpPr txBox="1"/>
            <p:nvPr/>
          </p:nvSpPr>
          <p:spPr>
            <a:xfrm>
              <a:off x="0" y="2759605"/>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148" y="3698936"/>
              <a:ext cx="12191852" cy="379656"/>
            </a:xfrm>
            <a:prstGeom prst="rect">
              <a:avLst/>
            </a:prstGeom>
            <a:noFill/>
          </p:spPr>
          <p:txBody>
            <a:bodyPr wrap="square" rtlCol="0" anchor="ctr">
              <a:spAutoFit/>
            </a:bodyPr>
            <a:lstStyle/>
            <a:p>
              <a:pPr algn="ctr"/>
              <a:endParaRPr lang="ko-KR" altLang="en-US" sz="1867" dirty="0">
                <a:solidFill>
                  <a:schemeClr val="bg1"/>
                </a:solidFill>
                <a:cs typeface="Arial" pitchFamily="34" charset="0"/>
              </a:endParaRPr>
            </a:p>
          </p:txBody>
        </p:sp>
      </p:grpSp>
    </p:spTree>
    <p:extLst>
      <p:ext uri="{BB962C8B-B14F-4D97-AF65-F5344CB8AC3E}">
        <p14:creationId xmlns:p14="http://schemas.microsoft.com/office/powerpoint/2010/main" val="124115806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CF5BDA4-10C7-46A6-AC30-523A3FC438AC}"/>
              </a:ext>
            </a:extLst>
          </p:cNvPr>
          <p:cNvSpPr txBox="1"/>
          <p:nvPr/>
        </p:nvSpPr>
        <p:spPr>
          <a:xfrm>
            <a:off x="-243281" y="2791692"/>
            <a:ext cx="5931018" cy="1754326"/>
          </a:xfrm>
          <a:prstGeom prst="rect">
            <a:avLst/>
          </a:prstGeom>
          <a:noFill/>
        </p:spPr>
        <p:txBody>
          <a:bodyPr wrap="square" rtlCol="0" anchor="ctr">
            <a:spAutoFit/>
          </a:bodyPr>
          <a:lstStyle/>
          <a:p>
            <a:pPr algn="ctr"/>
            <a:r>
              <a:rPr lang="en-IN" altLang="ko-KR" sz="3600" b="1" dirty="0">
                <a:solidFill>
                  <a:schemeClr val="bg1"/>
                </a:solidFill>
                <a:latin typeface="+mj-lt"/>
                <a:cs typeface="Arial" pitchFamily="34" charset="0"/>
              </a:rPr>
              <a:t>SMART DEVICE TO SHARE LIVE LOCATION IN EMERGENCIES</a:t>
            </a:r>
            <a:endParaRPr lang="ko-KR" altLang="en-US" sz="3600" b="1" dirty="0">
              <a:solidFill>
                <a:schemeClr val="bg1"/>
              </a:solidFill>
              <a:latin typeface="+mj-lt"/>
              <a:cs typeface="Arial" pitchFamily="34" charset="0"/>
            </a:endParaRPr>
          </a:p>
        </p:txBody>
      </p:sp>
      <p:sp>
        <p:nvSpPr>
          <p:cNvPr id="9" name="TextBox 8">
            <a:extLst>
              <a:ext uri="{FF2B5EF4-FFF2-40B4-BE49-F238E27FC236}">
                <a16:creationId xmlns:a16="http://schemas.microsoft.com/office/drawing/2014/main" id="{C062103B-F514-4BE9-B5B2-C13878D2FE7C}"/>
              </a:ext>
            </a:extLst>
          </p:cNvPr>
          <p:cNvSpPr txBox="1"/>
          <p:nvPr/>
        </p:nvSpPr>
        <p:spPr>
          <a:xfrm>
            <a:off x="-483550" y="4642945"/>
            <a:ext cx="12191858" cy="1241622"/>
          </a:xfrm>
          <a:prstGeom prst="rect">
            <a:avLst/>
          </a:prstGeom>
          <a:noFill/>
        </p:spPr>
        <p:txBody>
          <a:bodyPr wrap="square" rtlCol="0" anchor="ctr">
            <a:spAutoFit/>
          </a:bodyPr>
          <a:lstStyle/>
          <a:p>
            <a:pPr algn="r"/>
            <a:r>
              <a:rPr lang="en-IN" altLang="ko-KR" sz="1867" dirty="0">
                <a:solidFill>
                  <a:schemeClr val="bg1"/>
                </a:solidFill>
                <a:cs typeface="Arial" pitchFamily="34" charset="0"/>
              </a:rPr>
              <a:t>Jnaneswar Singaraju – Geo-location App</a:t>
            </a:r>
          </a:p>
          <a:p>
            <a:pPr algn="r"/>
            <a:r>
              <a:rPr lang="en-IN" altLang="ko-KR" sz="1867" dirty="0">
                <a:solidFill>
                  <a:schemeClr val="bg1"/>
                </a:solidFill>
                <a:cs typeface="Arial" pitchFamily="34" charset="0"/>
              </a:rPr>
              <a:t>Krishna </a:t>
            </a:r>
            <a:r>
              <a:rPr lang="en-IN" altLang="ko-KR" sz="1867" dirty="0" err="1">
                <a:solidFill>
                  <a:schemeClr val="bg1"/>
                </a:solidFill>
                <a:cs typeface="Arial" pitchFamily="34" charset="0"/>
              </a:rPr>
              <a:t>Kanth</a:t>
            </a:r>
            <a:r>
              <a:rPr lang="en-IN" altLang="ko-KR" sz="1867" dirty="0">
                <a:solidFill>
                  <a:schemeClr val="bg1"/>
                </a:solidFill>
                <a:cs typeface="Arial" pitchFamily="34" charset="0"/>
              </a:rPr>
              <a:t> </a:t>
            </a:r>
            <a:r>
              <a:rPr lang="en-IN" altLang="ko-KR" sz="1867" dirty="0" err="1">
                <a:solidFill>
                  <a:schemeClr val="bg1"/>
                </a:solidFill>
                <a:cs typeface="Arial" pitchFamily="34" charset="0"/>
              </a:rPr>
              <a:t>Srivatsava</a:t>
            </a:r>
            <a:r>
              <a:rPr lang="en-IN" altLang="ko-KR" sz="1867" dirty="0">
                <a:solidFill>
                  <a:schemeClr val="bg1"/>
                </a:solidFill>
                <a:cs typeface="Arial" pitchFamily="34" charset="0"/>
              </a:rPr>
              <a:t> – Bluetooth Integration App</a:t>
            </a:r>
          </a:p>
          <a:p>
            <a:pPr algn="r"/>
            <a:r>
              <a:rPr lang="en-IN" altLang="ko-KR" sz="1867" dirty="0" err="1">
                <a:solidFill>
                  <a:schemeClr val="bg1"/>
                </a:solidFill>
                <a:cs typeface="Arial" pitchFamily="34" charset="0"/>
              </a:rPr>
              <a:t>Shanmukha</a:t>
            </a:r>
            <a:r>
              <a:rPr lang="en-IN" altLang="ko-KR" sz="1867" dirty="0">
                <a:solidFill>
                  <a:schemeClr val="bg1"/>
                </a:solidFill>
                <a:cs typeface="Arial" pitchFamily="34" charset="0"/>
              </a:rPr>
              <a:t> Sriram </a:t>
            </a:r>
            <a:r>
              <a:rPr lang="en-IN" altLang="ko-KR" sz="1867" dirty="0" err="1">
                <a:solidFill>
                  <a:schemeClr val="bg1"/>
                </a:solidFill>
                <a:cs typeface="Arial" pitchFamily="34" charset="0"/>
              </a:rPr>
              <a:t>Ravinutala</a:t>
            </a:r>
            <a:r>
              <a:rPr lang="en-IN" altLang="ko-KR" sz="1867" dirty="0">
                <a:solidFill>
                  <a:schemeClr val="bg1"/>
                </a:solidFill>
                <a:cs typeface="Arial" pitchFamily="34" charset="0"/>
              </a:rPr>
              <a:t> – Arduino Software Code</a:t>
            </a:r>
          </a:p>
          <a:p>
            <a:pPr algn="r"/>
            <a:r>
              <a:rPr lang="en-IN" altLang="ko-KR" sz="1867" dirty="0" err="1">
                <a:solidFill>
                  <a:schemeClr val="bg1"/>
                </a:solidFill>
                <a:cs typeface="Arial" pitchFamily="34" charset="0"/>
              </a:rPr>
              <a:t>Charan</a:t>
            </a:r>
            <a:r>
              <a:rPr lang="en-IN" altLang="ko-KR" sz="1867" dirty="0">
                <a:solidFill>
                  <a:schemeClr val="bg1"/>
                </a:solidFill>
                <a:cs typeface="Arial" pitchFamily="34" charset="0"/>
              </a:rPr>
              <a:t> Kaushal </a:t>
            </a:r>
            <a:r>
              <a:rPr lang="en-IN" altLang="ko-KR" sz="1867" dirty="0" err="1">
                <a:solidFill>
                  <a:schemeClr val="bg1"/>
                </a:solidFill>
                <a:cs typeface="Arial" pitchFamily="34" charset="0"/>
              </a:rPr>
              <a:t>Sanasi</a:t>
            </a:r>
            <a:r>
              <a:rPr lang="en-IN" altLang="ko-KR" sz="1867" dirty="0">
                <a:solidFill>
                  <a:schemeClr val="bg1"/>
                </a:solidFill>
                <a:cs typeface="Arial" pitchFamily="34" charset="0"/>
              </a:rPr>
              <a:t> - Hardware</a:t>
            </a:r>
            <a:endParaRPr lang="ko-KR" altLang="en-US" sz="1867" dirty="0">
              <a:solidFill>
                <a:schemeClr val="bg1"/>
              </a:solidFill>
              <a:cs typeface="Arial" pitchFamily="34" charset="0"/>
            </a:endParaRPr>
          </a:p>
        </p:txBody>
      </p:sp>
    </p:spTree>
    <p:extLst>
      <p:ext uri="{BB962C8B-B14F-4D97-AF65-F5344CB8AC3E}">
        <p14:creationId xmlns:p14="http://schemas.microsoft.com/office/powerpoint/2010/main" val="2011118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DDDB0E5-C9C9-44D8-BEB8-16A6CA8920CA}"/>
              </a:ext>
            </a:extLst>
          </p:cNvPr>
          <p:cNvGrpSpPr/>
          <p:nvPr/>
        </p:nvGrpSpPr>
        <p:grpSpPr>
          <a:xfrm>
            <a:off x="4884234" y="984020"/>
            <a:ext cx="5621923" cy="1014818"/>
            <a:chOff x="4753009" y="733856"/>
            <a:chExt cx="5621923" cy="1014818"/>
          </a:xfrm>
        </p:grpSpPr>
        <p:grpSp>
          <p:nvGrpSpPr>
            <p:cNvPr id="20" name="Group 19">
              <a:extLst>
                <a:ext uri="{FF2B5EF4-FFF2-40B4-BE49-F238E27FC236}">
                  <a16:creationId xmlns:a16="http://schemas.microsoft.com/office/drawing/2014/main" id="{93B1B118-F505-4515-85EB-DF3A6D81B1CF}"/>
                </a:ext>
              </a:extLst>
            </p:cNvPr>
            <p:cNvGrpSpPr/>
            <p:nvPr/>
          </p:nvGrpSpPr>
          <p:grpSpPr>
            <a:xfrm>
              <a:off x="5711105" y="733856"/>
              <a:ext cx="4663827" cy="751214"/>
              <a:chOff x="6318248" y="1276265"/>
              <a:chExt cx="4746919" cy="751214"/>
            </a:xfrm>
          </p:grpSpPr>
          <p:sp>
            <p:nvSpPr>
              <p:cNvPr id="21" name="TextBox 20">
                <a:extLst>
                  <a:ext uri="{FF2B5EF4-FFF2-40B4-BE49-F238E27FC236}">
                    <a16:creationId xmlns:a16="http://schemas.microsoft.com/office/drawing/2014/main" id="{E7C279EB-25F2-4AAC-812A-C5EF117055F7}"/>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2" name="TextBox 21">
                <a:extLst>
                  <a:ext uri="{FF2B5EF4-FFF2-40B4-BE49-F238E27FC236}">
                    <a16:creationId xmlns:a16="http://schemas.microsoft.com/office/drawing/2014/main" id="{710B0A2E-B69D-4686-9B34-E9CF61AD14CF}"/>
                  </a:ext>
                </a:extLst>
              </p:cNvPr>
              <p:cNvSpPr txBox="1"/>
              <p:nvPr/>
            </p:nvSpPr>
            <p:spPr>
              <a:xfrm>
                <a:off x="6318248" y="1276265"/>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Functional Block Diagram</a:t>
                </a:r>
                <a:endParaRPr lang="ko-KR" altLang="en-US" b="1" dirty="0">
                  <a:solidFill>
                    <a:schemeClr val="bg1"/>
                  </a:solidFill>
                  <a:cs typeface="Arial" pitchFamily="34" charset="0"/>
                </a:endParaRPr>
              </a:p>
            </p:txBody>
          </p:sp>
        </p:grpSp>
        <p:sp>
          <p:nvSpPr>
            <p:cNvPr id="23" name="TextBox 22">
              <a:extLst>
                <a:ext uri="{FF2B5EF4-FFF2-40B4-BE49-F238E27FC236}">
                  <a16:creationId xmlns:a16="http://schemas.microsoft.com/office/drawing/2014/main" id="{A1331986-E857-4609-B617-F76377A73F02}"/>
                </a:ext>
              </a:extLst>
            </p:cNvPr>
            <p:cNvSpPr txBox="1"/>
            <p:nvPr/>
          </p:nvSpPr>
          <p:spPr>
            <a:xfrm>
              <a:off x="4753009" y="1008016"/>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01</a:t>
              </a:r>
              <a:endParaRPr lang="ko-KR" altLang="en-US" sz="2800" b="1" dirty="0">
                <a:solidFill>
                  <a:schemeClr val="bg1"/>
                </a:solidFill>
                <a:cs typeface="Arial" pitchFamily="34" charset="0"/>
              </a:endParaRPr>
            </a:p>
          </p:txBody>
        </p:sp>
        <p:sp>
          <p:nvSpPr>
            <p:cNvPr id="45"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endParaRPr lang="en-US" dirty="0"/>
            </a:p>
          </p:txBody>
        </p:sp>
      </p:grpSp>
      <p:grpSp>
        <p:nvGrpSpPr>
          <p:cNvPr id="56" name="Group 55">
            <a:extLst>
              <a:ext uri="{FF2B5EF4-FFF2-40B4-BE49-F238E27FC236}">
                <a16:creationId xmlns:a16="http://schemas.microsoft.com/office/drawing/2014/main" id="{AB7350D3-4353-45F7-BF03-021199F2298D}"/>
              </a:ext>
            </a:extLst>
          </p:cNvPr>
          <p:cNvGrpSpPr/>
          <p:nvPr/>
        </p:nvGrpSpPr>
        <p:grpSpPr>
          <a:xfrm>
            <a:off x="5468476" y="1585625"/>
            <a:ext cx="5595550" cy="1021479"/>
            <a:chOff x="5276743" y="2166778"/>
            <a:chExt cx="5595550" cy="1021479"/>
          </a:xfrm>
        </p:grpSpPr>
        <p:grpSp>
          <p:nvGrpSpPr>
            <p:cNvPr id="24" name="Group 23">
              <a:extLst>
                <a:ext uri="{FF2B5EF4-FFF2-40B4-BE49-F238E27FC236}">
                  <a16:creationId xmlns:a16="http://schemas.microsoft.com/office/drawing/2014/main" id="{7D39D320-44C3-45A3-BB6D-400026F3020C}"/>
                </a:ext>
              </a:extLst>
            </p:cNvPr>
            <p:cNvGrpSpPr/>
            <p:nvPr/>
          </p:nvGrpSpPr>
          <p:grpSpPr>
            <a:xfrm>
              <a:off x="6157940" y="2166778"/>
              <a:ext cx="4714353" cy="757875"/>
              <a:chOff x="6266823" y="1269604"/>
              <a:chExt cx="4798344" cy="757875"/>
            </a:xfrm>
          </p:grpSpPr>
          <p:sp>
            <p:nvSpPr>
              <p:cNvPr id="25" name="TextBox 24">
                <a:extLst>
                  <a:ext uri="{FF2B5EF4-FFF2-40B4-BE49-F238E27FC236}">
                    <a16:creationId xmlns:a16="http://schemas.microsoft.com/office/drawing/2014/main" id="{E52B1483-4729-4FCB-8A42-9C3435FD0447}"/>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26" name="TextBox 25">
                <a:extLst>
                  <a:ext uri="{FF2B5EF4-FFF2-40B4-BE49-F238E27FC236}">
                    <a16:creationId xmlns:a16="http://schemas.microsoft.com/office/drawing/2014/main" id="{4104EDEA-EFF2-4A05-A482-92CFDD885CEF}"/>
                  </a:ext>
                </a:extLst>
              </p:cNvPr>
              <p:cNvSpPr txBox="1"/>
              <p:nvPr/>
            </p:nvSpPr>
            <p:spPr>
              <a:xfrm>
                <a:off x="6266823" y="1269604"/>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Progress until Mid Evaluation</a:t>
                </a:r>
                <a:endParaRPr lang="ko-KR" altLang="en-US" b="1" dirty="0">
                  <a:solidFill>
                    <a:schemeClr val="bg1"/>
                  </a:solidFill>
                  <a:cs typeface="Arial" pitchFamily="34" charset="0"/>
                </a:endParaRPr>
              </a:p>
            </p:txBody>
          </p:sp>
        </p:grpSp>
        <p:sp>
          <p:nvSpPr>
            <p:cNvPr id="27" name="TextBox 26">
              <a:extLst>
                <a:ext uri="{FF2B5EF4-FFF2-40B4-BE49-F238E27FC236}">
                  <a16:creationId xmlns:a16="http://schemas.microsoft.com/office/drawing/2014/main" id="{2FA08F88-D243-4550-8E31-B93DA73D17CE}"/>
                </a:ext>
              </a:extLst>
            </p:cNvPr>
            <p:cNvSpPr txBox="1"/>
            <p:nvPr/>
          </p:nvSpPr>
          <p:spPr>
            <a:xfrm>
              <a:off x="5276743" y="2447599"/>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02</a:t>
              </a:r>
              <a:endParaRPr lang="ko-KR" altLang="en-US" sz="2800" b="1" dirty="0">
                <a:solidFill>
                  <a:schemeClr val="bg1"/>
                </a:solidFill>
                <a:cs typeface="Arial" pitchFamily="34" charset="0"/>
              </a:endParaRPr>
            </a:p>
          </p:txBody>
        </p:sp>
        <p:sp>
          <p:nvSpPr>
            <p:cNvPr id="46" name="Freeform: Shape 45">
              <a:extLst>
                <a:ext uri="{FF2B5EF4-FFF2-40B4-BE49-F238E27FC236}">
                  <a16:creationId xmlns:a16="http://schemas.microsoft.com/office/drawing/2014/main" id="{29B487FA-C5D3-415D-9C56-BE12457EB2F4}"/>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endParaRPr lang="en-US" dirty="0"/>
            </a:p>
          </p:txBody>
        </p:sp>
      </p:grpSp>
      <p:grpSp>
        <p:nvGrpSpPr>
          <p:cNvPr id="55" name="Group 54">
            <a:extLst>
              <a:ext uri="{FF2B5EF4-FFF2-40B4-BE49-F238E27FC236}">
                <a16:creationId xmlns:a16="http://schemas.microsoft.com/office/drawing/2014/main" id="{41943C8E-7316-4346-AF7D-CBEB760F9A17}"/>
              </a:ext>
            </a:extLst>
          </p:cNvPr>
          <p:cNvGrpSpPr/>
          <p:nvPr/>
        </p:nvGrpSpPr>
        <p:grpSpPr>
          <a:xfrm>
            <a:off x="6039777" y="2160943"/>
            <a:ext cx="5595547" cy="1037044"/>
            <a:chOff x="5800477" y="3590796"/>
            <a:chExt cx="5595547" cy="1037044"/>
          </a:xfrm>
        </p:grpSpPr>
        <p:grpSp>
          <p:nvGrpSpPr>
            <p:cNvPr id="28" name="Group 27">
              <a:extLst>
                <a:ext uri="{FF2B5EF4-FFF2-40B4-BE49-F238E27FC236}">
                  <a16:creationId xmlns:a16="http://schemas.microsoft.com/office/drawing/2014/main" id="{69FCB8E2-BFA8-4C4D-97A9-E20899D344C9}"/>
                </a:ext>
              </a:extLst>
            </p:cNvPr>
            <p:cNvGrpSpPr/>
            <p:nvPr/>
          </p:nvGrpSpPr>
          <p:grpSpPr>
            <a:xfrm>
              <a:off x="6622289" y="3590796"/>
              <a:ext cx="4773735" cy="773440"/>
              <a:chOff x="6206382" y="1254039"/>
              <a:chExt cx="4858785" cy="773440"/>
            </a:xfrm>
          </p:grpSpPr>
          <p:sp>
            <p:nvSpPr>
              <p:cNvPr id="29" name="TextBox 28">
                <a:extLst>
                  <a:ext uri="{FF2B5EF4-FFF2-40B4-BE49-F238E27FC236}">
                    <a16:creationId xmlns:a16="http://schemas.microsoft.com/office/drawing/2014/main" id="{EB7BC9CB-C0B8-4DE9-99B3-27BACBC4E04A}"/>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0" name="TextBox 29">
                <a:extLst>
                  <a:ext uri="{FF2B5EF4-FFF2-40B4-BE49-F238E27FC236}">
                    <a16:creationId xmlns:a16="http://schemas.microsoft.com/office/drawing/2014/main" id="{93AEF471-EEEB-40C9-97CC-790BB0C9B8B7}"/>
                  </a:ext>
                </a:extLst>
              </p:cNvPr>
              <p:cNvSpPr txBox="1"/>
              <p:nvPr/>
            </p:nvSpPr>
            <p:spPr>
              <a:xfrm>
                <a:off x="6206382" y="1254039"/>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Progress after Mid Evaluation</a:t>
                </a:r>
                <a:endParaRPr lang="ko-KR" altLang="en-US" b="1" dirty="0">
                  <a:solidFill>
                    <a:schemeClr val="bg1"/>
                  </a:solidFill>
                  <a:cs typeface="Arial" pitchFamily="34" charset="0"/>
                </a:endParaRPr>
              </a:p>
            </p:txBody>
          </p:sp>
        </p:grpSp>
        <p:sp>
          <p:nvSpPr>
            <p:cNvPr id="31" name="TextBox 30">
              <a:extLst>
                <a:ext uri="{FF2B5EF4-FFF2-40B4-BE49-F238E27FC236}">
                  <a16:creationId xmlns:a16="http://schemas.microsoft.com/office/drawing/2014/main" id="{87987524-AF6F-4CD2-A1BD-5ADC8F48C5CF}"/>
                </a:ext>
              </a:extLst>
            </p:cNvPr>
            <p:cNvSpPr txBox="1"/>
            <p:nvPr/>
          </p:nvSpPr>
          <p:spPr>
            <a:xfrm>
              <a:off x="5800477" y="3887182"/>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03</a:t>
              </a:r>
              <a:endParaRPr lang="ko-KR" altLang="en-US" sz="2800" b="1" dirty="0">
                <a:solidFill>
                  <a:schemeClr val="bg1"/>
                </a:solidFill>
                <a:cs typeface="Arial" pitchFamily="34" charset="0"/>
              </a:endParaRPr>
            </a:p>
          </p:txBody>
        </p:sp>
        <p:sp>
          <p:nvSpPr>
            <p:cNvPr id="47" name="Freeform: Shape 46">
              <a:extLst>
                <a:ext uri="{FF2B5EF4-FFF2-40B4-BE49-F238E27FC236}">
                  <a16:creationId xmlns:a16="http://schemas.microsoft.com/office/drawing/2014/main" id="{15C05B87-5692-4628-A1F1-262A89461E67}"/>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endParaRPr lang="en-US" dirty="0"/>
            </a:p>
          </p:txBody>
        </p:sp>
      </p:grpSp>
      <p:grpSp>
        <p:nvGrpSpPr>
          <p:cNvPr id="54" name="Group 53">
            <a:extLst>
              <a:ext uri="{FF2B5EF4-FFF2-40B4-BE49-F238E27FC236}">
                <a16:creationId xmlns:a16="http://schemas.microsoft.com/office/drawing/2014/main" id="{7CC2E432-B497-422F-8B32-AB2B0B147F5D}"/>
              </a:ext>
            </a:extLst>
          </p:cNvPr>
          <p:cNvGrpSpPr/>
          <p:nvPr/>
        </p:nvGrpSpPr>
        <p:grpSpPr>
          <a:xfrm>
            <a:off x="6633070" y="2805523"/>
            <a:ext cx="5595546" cy="1000453"/>
            <a:chOff x="6324210" y="5066970"/>
            <a:chExt cx="5595546" cy="1000453"/>
          </a:xfrm>
        </p:grpSpPr>
        <p:grpSp>
          <p:nvGrpSpPr>
            <p:cNvPr id="32" name="Group 31">
              <a:extLst>
                <a:ext uri="{FF2B5EF4-FFF2-40B4-BE49-F238E27FC236}">
                  <a16:creationId xmlns:a16="http://schemas.microsoft.com/office/drawing/2014/main" id="{74968D29-C51E-4772-95A3-C35833739789}"/>
                </a:ext>
              </a:extLst>
            </p:cNvPr>
            <p:cNvGrpSpPr/>
            <p:nvPr/>
          </p:nvGrpSpPr>
          <p:grpSpPr>
            <a:xfrm>
              <a:off x="7134030" y="5066970"/>
              <a:ext cx="4785726" cy="736849"/>
              <a:chOff x="6194177" y="1290630"/>
              <a:chExt cx="4870990" cy="736849"/>
            </a:xfrm>
          </p:grpSpPr>
          <p:sp>
            <p:nvSpPr>
              <p:cNvPr id="33" name="TextBox 32">
                <a:extLst>
                  <a:ext uri="{FF2B5EF4-FFF2-40B4-BE49-F238E27FC236}">
                    <a16:creationId xmlns:a16="http://schemas.microsoft.com/office/drawing/2014/main" id="{997DAC5E-6F2D-4076-B60D-21553D5F40D8}"/>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34" name="TextBox 33">
                <a:extLst>
                  <a:ext uri="{FF2B5EF4-FFF2-40B4-BE49-F238E27FC236}">
                    <a16:creationId xmlns:a16="http://schemas.microsoft.com/office/drawing/2014/main" id="{9D3F3B3A-F7F3-4BF4-B2C0-3E0DDB19AB2D}"/>
                  </a:ext>
                </a:extLst>
              </p:cNvPr>
              <p:cNvSpPr txBox="1"/>
              <p:nvPr/>
            </p:nvSpPr>
            <p:spPr>
              <a:xfrm>
                <a:off x="6194177" y="1290630"/>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Screenshots and Hardware pictures</a:t>
                </a:r>
                <a:endParaRPr lang="ko-KR" altLang="en-US" b="1" dirty="0">
                  <a:solidFill>
                    <a:schemeClr val="bg1"/>
                  </a:solidFill>
                  <a:cs typeface="Arial" pitchFamily="34" charset="0"/>
                </a:endParaRPr>
              </a:p>
            </p:txBody>
          </p:sp>
        </p:grpSp>
        <p:sp>
          <p:nvSpPr>
            <p:cNvPr id="35" name="TextBox 34">
              <a:extLst>
                <a:ext uri="{FF2B5EF4-FFF2-40B4-BE49-F238E27FC236}">
                  <a16:creationId xmlns:a16="http://schemas.microsoft.com/office/drawing/2014/main" id="{D131FB6E-8C9A-40B7-8594-A93E33F43832}"/>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04</a:t>
              </a:r>
              <a:endParaRPr lang="ko-KR" altLang="en-US" sz="2800" b="1" dirty="0">
                <a:solidFill>
                  <a:schemeClr val="bg1"/>
                </a:solidFill>
                <a:cs typeface="Arial" pitchFamily="34" charset="0"/>
              </a:endParaRPr>
            </a:p>
          </p:txBody>
        </p:sp>
        <p:sp>
          <p:nvSpPr>
            <p:cNvPr id="48" name="Freeform: Shape 47">
              <a:extLst>
                <a:ext uri="{FF2B5EF4-FFF2-40B4-BE49-F238E27FC236}">
                  <a16:creationId xmlns:a16="http://schemas.microsoft.com/office/drawing/2014/main" id="{B40CF0BC-5F8F-4C30-8EC7-27D55E1038BE}"/>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
        <p:nvSpPr>
          <p:cNvPr id="58" name="TextBox 57">
            <a:extLst>
              <a:ext uri="{FF2B5EF4-FFF2-40B4-BE49-F238E27FC236}">
                <a16:creationId xmlns:a16="http://schemas.microsoft.com/office/drawing/2014/main" id="{6DF8E06D-B8BF-4F1D-B167-4621298F421C}"/>
              </a:ext>
            </a:extLst>
          </p:cNvPr>
          <p:cNvSpPr txBox="1"/>
          <p:nvPr/>
        </p:nvSpPr>
        <p:spPr>
          <a:xfrm>
            <a:off x="626112" y="823350"/>
            <a:ext cx="2925979" cy="769441"/>
          </a:xfrm>
          <a:prstGeom prst="rect">
            <a:avLst/>
          </a:prstGeom>
          <a:noFill/>
        </p:spPr>
        <p:txBody>
          <a:bodyPr wrap="square" rtlCol="0" anchor="ctr">
            <a:spAutoFit/>
          </a:bodyPr>
          <a:lstStyle/>
          <a:p>
            <a:r>
              <a:rPr lang="en-IN" altLang="ko-KR" sz="4400" b="1" dirty="0">
                <a:solidFill>
                  <a:schemeClr val="bg1"/>
                </a:solidFill>
                <a:latin typeface="Gill Sans MT" panose="020B0502020104020203" pitchFamily="34" charset="0"/>
                <a:cs typeface="Arial" pitchFamily="34" charset="0"/>
              </a:rPr>
              <a:t>Contents</a:t>
            </a:r>
            <a:endParaRPr lang="ko-KR" altLang="en-US" sz="4400" b="1" dirty="0">
              <a:solidFill>
                <a:schemeClr val="bg1"/>
              </a:solidFill>
              <a:latin typeface="Gill Sans MT" panose="020B0502020104020203" pitchFamily="34" charset="0"/>
              <a:cs typeface="Arial" pitchFamily="34" charset="0"/>
            </a:endParaRPr>
          </a:p>
        </p:txBody>
      </p:sp>
      <p:grpSp>
        <p:nvGrpSpPr>
          <p:cNvPr id="36" name="Group 35">
            <a:extLst>
              <a:ext uri="{FF2B5EF4-FFF2-40B4-BE49-F238E27FC236}">
                <a16:creationId xmlns:a16="http://schemas.microsoft.com/office/drawing/2014/main" id="{37ABBA69-CB6C-42B8-A968-CFF7BB2399E9}"/>
              </a:ext>
            </a:extLst>
          </p:cNvPr>
          <p:cNvGrpSpPr/>
          <p:nvPr/>
        </p:nvGrpSpPr>
        <p:grpSpPr>
          <a:xfrm>
            <a:off x="7216148" y="3315014"/>
            <a:ext cx="5595549" cy="1114742"/>
            <a:chOff x="6324210" y="4952681"/>
            <a:chExt cx="5595549" cy="1114742"/>
          </a:xfrm>
        </p:grpSpPr>
        <p:grpSp>
          <p:nvGrpSpPr>
            <p:cNvPr id="37" name="Group 36">
              <a:extLst>
                <a:ext uri="{FF2B5EF4-FFF2-40B4-BE49-F238E27FC236}">
                  <a16:creationId xmlns:a16="http://schemas.microsoft.com/office/drawing/2014/main" id="{010E7787-0639-401E-8F0D-479A9E39B949}"/>
                </a:ext>
              </a:extLst>
            </p:cNvPr>
            <p:cNvGrpSpPr/>
            <p:nvPr/>
          </p:nvGrpSpPr>
          <p:grpSpPr>
            <a:xfrm>
              <a:off x="7164787" y="4952681"/>
              <a:ext cx="4754972" cy="851138"/>
              <a:chOff x="6225480" y="1176341"/>
              <a:chExt cx="4839687" cy="851138"/>
            </a:xfrm>
          </p:grpSpPr>
          <p:sp>
            <p:nvSpPr>
              <p:cNvPr id="40" name="TextBox 39">
                <a:extLst>
                  <a:ext uri="{FF2B5EF4-FFF2-40B4-BE49-F238E27FC236}">
                    <a16:creationId xmlns:a16="http://schemas.microsoft.com/office/drawing/2014/main" id="{3B60B604-884B-44A8-A58E-E4FB3E499413}"/>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41" name="TextBox 40">
                <a:extLst>
                  <a:ext uri="{FF2B5EF4-FFF2-40B4-BE49-F238E27FC236}">
                    <a16:creationId xmlns:a16="http://schemas.microsoft.com/office/drawing/2014/main" id="{CFB86FC9-5F41-4D05-A9EF-C96FEDFB468B}"/>
                  </a:ext>
                </a:extLst>
              </p:cNvPr>
              <p:cNvSpPr txBox="1"/>
              <p:nvPr/>
            </p:nvSpPr>
            <p:spPr>
              <a:xfrm>
                <a:off x="6225480" y="1176341"/>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Screenshots and Hardware pictures</a:t>
                </a:r>
                <a:endParaRPr lang="ko-KR" altLang="en-US" b="1" dirty="0">
                  <a:solidFill>
                    <a:schemeClr val="bg1"/>
                  </a:solidFill>
                  <a:cs typeface="Arial" pitchFamily="34" charset="0"/>
                </a:endParaRPr>
              </a:p>
            </p:txBody>
          </p:sp>
        </p:grpSp>
        <p:sp>
          <p:nvSpPr>
            <p:cNvPr id="38" name="TextBox 37">
              <a:extLst>
                <a:ext uri="{FF2B5EF4-FFF2-40B4-BE49-F238E27FC236}">
                  <a16:creationId xmlns:a16="http://schemas.microsoft.com/office/drawing/2014/main" id="{CEAA6B36-B6CA-45D9-ACA8-8DC34E081391}"/>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05</a:t>
              </a:r>
              <a:endParaRPr lang="ko-KR" altLang="en-US" sz="2800" b="1" dirty="0">
                <a:solidFill>
                  <a:schemeClr val="bg1"/>
                </a:solidFill>
                <a:cs typeface="Arial" pitchFamily="34" charset="0"/>
              </a:endParaRPr>
            </a:p>
          </p:txBody>
        </p:sp>
        <p:sp>
          <p:nvSpPr>
            <p:cNvPr id="39" name="Freeform: Shape 38">
              <a:extLst>
                <a:ext uri="{FF2B5EF4-FFF2-40B4-BE49-F238E27FC236}">
                  <a16:creationId xmlns:a16="http://schemas.microsoft.com/office/drawing/2014/main" id="{18EAE309-5ED2-4104-9441-3196388306DD}"/>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42" name="Group 41">
            <a:extLst>
              <a:ext uri="{FF2B5EF4-FFF2-40B4-BE49-F238E27FC236}">
                <a16:creationId xmlns:a16="http://schemas.microsoft.com/office/drawing/2014/main" id="{B1FD2002-2C63-409B-BEFD-8BE3F2EDA507}"/>
              </a:ext>
            </a:extLst>
          </p:cNvPr>
          <p:cNvGrpSpPr/>
          <p:nvPr/>
        </p:nvGrpSpPr>
        <p:grpSpPr>
          <a:xfrm>
            <a:off x="7799529" y="4002276"/>
            <a:ext cx="5595547" cy="1056080"/>
            <a:chOff x="6324210" y="5011343"/>
            <a:chExt cx="5595547" cy="1056080"/>
          </a:xfrm>
        </p:grpSpPr>
        <p:grpSp>
          <p:nvGrpSpPr>
            <p:cNvPr id="43" name="Group 42">
              <a:extLst>
                <a:ext uri="{FF2B5EF4-FFF2-40B4-BE49-F238E27FC236}">
                  <a16:creationId xmlns:a16="http://schemas.microsoft.com/office/drawing/2014/main" id="{A1739F79-0FF7-421D-B7A9-EDCE33435BEB}"/>
                </a:ext>
              </a:extLst>
            </p:cNvPr>
            <p:cNvGrpSpPr/>
            <p:nvPr/>
          </p:nvGrpSpPr>
          <p:grpSpPr>
            <a:xfrm>
              <a:off x="7124139" y="5011343"/>
              <a:ext cx="4795618" cy="792476"/>
              <a:chOff x="6184109" y="1235003"/>
              <a:chExt cx="4881058" cy="792476"/>
            </a:xfrm>
          </p:grpSpPr>
          <p:sp>
            <p:nvSpPr>
              <p:cNvPr id="50" name="TextBox 49">
                <a:extLst>
                  <a:ext uri="{FF2B5EF4-FFF2-40B4-BE49-F238E27FC236}">
                    <a16:creationId xmlns:a16="http://schemas.microsoft.com/office/drawing/2014/main" id="{4FE0CDC3-359E-4F42-A9CE-7A04C6BDF3D7}"/>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51" name="TextBox 50">
                <a:extLst>
                  <a:ext uri="{FF2B5EF4-FFF2-40B4-BE49-F238E27FC236}">
                    <a16:creationId xmlns:a16="http://schemas.microsoft.com/office/drawing/2014/main" id="{5756461A-368F-4CB9-8D8A-E6FDE8C7302C}"/>
                  </a:ext>
                </a:extLst>
              </p:cNvPr>
              <p:cNvSpPr txBox="1"/>
              <p:nvPr/>
            </p:nvSpPr>
            <p:spPr>
              <a:xfrm>
                <a:off x="6184109" y="1235003"/>
                <a:ext cx="4507692" cy="369332"/>
              </a:xfrm>
              <a:prstGeom prst="rect">
                <a:avLst/>
              </a:prstGeom>
              <a:noFill/>
            </p:spPr>
            <p:txBody>
              <a:bodyPr wrap="square" lIns="108000" rIns="108000" rtlCol="0">
                <a:spAutoFit/>
              </a:bodyPr>
              <a:lstStyle/>
              <a:p>
                <a:r>
                  <a:rPr lang="en-US" altLang="ko-KR" b="1" dirty="0">
                    <a:solidFill>
                      <a:schemeClr val="bg1"/>
                    </a:solidFill>
                    <a:cs typeface="Arial" pitchFamily="34" charset="0"/>
                  </a:rPr>
                  <a:t>Expected Final Results</a:t>
                </a:r>
                <a:endParaRPr lang="ko-KR" altLang="en-US" b="1" dirty="0">
                  <a:solidFill>
                    <a:schemeClr val="bg1"/>
                  </a:solidFill>
                  <a:cs typeface="Arial" pitchFamily="34" charset="0"/>
                </a:endParaRPr>
              </a:p>
            </p:txBody>
          </p:sp>
        </p:grpSp>
        <p:sp>
          <p:nvSpPr>
            <p:cNvPr id="44" name="TextBox 43">
              <a:extLst>
                <a:ext uri="{FF2B5EF4-FFF2-40B4-BE49-F238E27FC236}">
                  <a16:creationId xmlns:a16="http://schemas.microsoft.com/office/drawing/2014/main" id="{F452FFAC-ADC5-49FC-80D1-092AA07AC5F2}"/>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06</a:t>
              </a:r>
              <a:endParaRPr lang="ko-KR" altLang="en-US" sz="2800" b="1" dirty="0">
                <a:solidFill>
                  <a:schemeClr val="bg1"/>
                </a:solidFill>
                <a:cs typeface="Arial" pitchFamily="34" charset="0"/>
              </a:endParaRPr>
            </a:p>
          </p:txBody>
        </p:sp>
        <p:sp>
          <p:nvSpPr>
            <p:cNvPr id="49" name="Freeform: Shape 48">
              <a:extLst>
                <a:ext uri="{FF2B5EF4-FFF2-40B4-BE49-F238E27FC236}">
                  <a16:creationId xmlns:a16="http://schemas.microsoft.com/office/drawing/2014/main" id="{FF56792F-557B-4790-9973-B031641B21C5}"/>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grpSp>
        <p:nvGrpSpPr>
          <p:cNvPr id="52" name="Group 51">
            <a:extLst>
              <a:ext uri="{FF2B5EF4-FFF2-40B4-BE49-F238E27FC236}">
                <a16:creationId xmlns:a16="http://schemas.microsoft.com/office/drawing/2014/main" id="{6C853092-6E55-423F-9710-521F225EB0BB}"/>
              </a:ext>
            </a:extLst>
          </p:cNvPr>
          <p:cNvGrpSpPr/>
          <p:nvPr/>
        </p:nvGrpSpPr>
        <p:grpSpPr>
          <a:xfrm>
            <a:off x="8382908" y="4577314"/>
            <a:ext cx="5595547" cy="1088852"/>
            <a:chOff x="6324210" y="4978571"/>
            <a:chExt cx="5595547" cy="1088852"/>
          </a:xfrm>
        </p:grpSpPr>
        <p:grpSp>
          <p:nvGrpSpPr>
            <p:cNvPr id="53" name="Group 52">
              <a:extLst>
                <a:ext uri="{FF2B5EF4-FFF2-40B4-BE49-F238E27FC236}">
                  <a16:creationId xmlns:a16="http://schemas.microsoft.com/office/drawing/2014/main" id="{0375E173-5CB7-4B8C-A5C6-569C2238F8C3}"/>
                </a:ext>
              </a:extLst>
            </p:cNvPr>
            <p:cNvGrpSpPr/>
            <p:nvPr/>
          </p:nvGrpSpPr>
          <p:grpSpPr>
            <a:xfrm>
              <a:off x="7094947" y="4978571"/>
              <a:ext cx="4824810" cy="825248"/>
              <a:chOff x="6154397" y="1202231"/>
              <a:chExt cx="4910770" cy="825248"/>
            </a:xfrm>
          </p:grpSpPr>
          <p:sp>
            <p:nvSpPr>
              <p:cNvPr id="61" name="TextBox 60">
                <a:extLst>
                  <a:ext uri="{FF2B5EF4-FFF2-40B4-BE49-F238E27FC236}">
                    <a16:creationId xmlns:a16="http://schemas.microsoft.com/office/drawing/2014/main" id="{61B66E1D-AAE0-46AA-BB2F-12AC0E30E36B}"/>
                  </a:ext>
                </a:extLst>
              </p:cNvPr>
              <p:cNvSpPr txBox="1"/>
              <p:nvPr/>
            </p:nvSpPr>
            <p:spPr>
              <a:xfrm>
                <a:off x="6557475" y="1750480"/>
                <a:ext cx="4507692" cy="276999"/>
              </a:xfrm>
              <a:prstGeom prst="rect">
                <a:avLst/>
              </a:prstGeom>
              <a:noFill/>
            </p:spPr>
            <p:txBody>
              <a:bodyPr wrap="square" rtlCol="0">
                <a:spAutoFit/>
              </a:bodyPr>
              <a:lstStyle/>
              <a:p>
                <a:endParaRPr lang="en-US" altLang="ko-KR" sz="1200" dirty="0">
                  <a:solidFill>
                    <a:schemeClr val="bg1"/>
                  </a:solidFill>
                  <a:cs typeface="Arial" pitchFamily="34" charset="0"/>
                </a:endParaRPr>
              </a:p>
            </p:txBody>
          </p:sp>
          <p:sp>
            <p:nvSpPr>
              <p:cNvPr id="62" name="TextBox 61">
                <a:extLst>
                  <a:ext uri="{FF2B5EF4-FFF2-40B4-BE49-F238E27FC236}">
                    <a16:creationId xmlns:a16="http://schemas.microsoft.com/office/drawing/2014/main" id="{42E712DA-783D-4883-8E1E-A296E975F29B}"/>
                  </a:ext>
                </a:extLst>
              </p:cNvPr>
              <p:cNvSpPr txBox="1"/>
              <p:nvPr/>
            </p:nvSpPr>
            <p:spPr>
              <a:xfrm>
                <a:off x="6154397" y="1202231"/>
                <a:ext cx="4507692" cy="369332"/>
              </a:xfrm>
              <a:prstGeom prst="rect">
                <a:avLst/>
              </a:prstGeom>
              <a:noFill/>
            </p:spPr>
            <p:txBody>
              <a:bodyPr wrap="square" lIns="108000" rIns="108000" rtlCol="0">
                <a:spAutoFit/>
              </a:bodyPr>
              <a:lstStyle/>
              <a:p>
                <a:r>
                  <a:rPr lang="en-IN" altLang="ko-KR" b="1" dirty="0">
                    <a:solidFill>
                      <a:schemeClr val="bg1"/>
                    </a:solidFill>
                    <a:cs typeface="Arial" pitchFamily="34" charset="0"/>
                  </a:rPr>
                  <a:t>Final Results</a:t>
                </a:r>
                <a:endParaRPr lang="ko-KR" altLang="en-US" b="1" dirty="0">
                  <a:solidFill>
                    <a:schemeClr val="bg1"/>
                  </a:solidFill>
                  <a:cs typeface="Arial" pitchFamily="34" charset="0"/>
                </a:endParaRPr>
              </a:p>
            </p:txBody>
          </p:sp>
        </p:grpSp>
        <p:sp>
          <p:nvSpPr>
            <p:cNvPr id="59" name="TextBox 58">
              <a:extLst>
                <a:ext uri="{FF2B5EF4-FFF2-40B4-BE49-F238E27FC236}">
                  <a16:creationId xmlns:a16="http://schemas.microsoft.com/office/drawing/2014/main" id="{EE222840-05C1-4A68-BF46-41E6CB87D997}"/>
                </a:ext>
              </a:extLst>
            </p:cNvPr>
            <p:cNvSpPr txBox="1"/>
            <p:nvPr/>
          </p:nvSpPr>
          <p:spPr>
            <a:xfrm>
              <a:off x="6324210" y="5326765"/>
              <a:ext cx="958096" cy="523220"/>
            </a:xfrm>
            <a:prstGeom prst="rect">
              <a:avLst/>
            </a:prstGeom>
            <a:noFill/>
          </p:spPr>
          <p:txBody>
            <a:bodyPr wrap="square" lIns="108000" rIns="108000" rtlCol="0">
              <a:spAutoFit/>
            </a:bodyPr>
            <a:lstStyle/>
            <a:p>
              <a:pPr algn="ctr"/>
              <a:r>
                <a:rPr lang="en-US" altLang="ko-KR" sz="2800" b="1" dirty="0">
                  <a:solidFill>
                    <a:schemeClr val="bg1"/>
                  </a:solidFill>
                  <a:cs typeface="Arial" pitchFamily="34" charset="0"/>
                </a:rPr>
                <a:t>07</a:t>
              </a:r>
              <a:endParaRPr lang="ko-KR" altLang="en-US" sz="2800" b="1" dirty="0">
                <a:solidFill>
                  <a:schemeClr val="bg1"/>
                </a:solidFill>
                <a:cs typeface="Arial" pitchFamily="34" charset="0"/>
              </a:endParaRPr>
            </a:p>
          </p:txBody>
        </p:sp>
        <p:sp>
          <p:nvSpPr>
            <p:cNvPr id="60" name="Freeform: Shape 59">
              <a:extLst>
                <a:ext uri="{FF2B5EF4-FFF2-40B4-BE49-F238E27FC236}">
                  <a16:creationId xmlns:a16="http://schemas.microsoft.com/office/drawing/2014/main" id="{BF0CC1B0-3206-46FE-AF9D-CDAC1FD605AC}"/>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79791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702C8AE-8065-45C3-B82F-024F52F68649}"/>
              </a:ext>
            </a:extLst>
          </p:cNvPr>
          <p:cNvSpPr>
            <a:spLocks noGrp="1"/>
          </p:cNvSpPr>
          <p:nvPr>
            <p:ph type="body" sz="quarter" idx="10"/>
          </p:nvPr>
        </p:nvSpPr>
        <p:spPr>
          <a:xfrm>
            <a:off x="309401" y="734978"/>
            <a:ext cx="11573197" cy="724247"/>
          </a:xfrm>
        </p:spPr>
        <p:txBody>
          <a:bodyPr/>
          <a:lstStyle/>
          <a:p>
            <a:r>
              <a:rPr lang="en-IN" altLang="ko-KR" sz="4800" b="1" dirty="0">
                <a:solidFill>
                  <a:schemeClr val="bg1"/>
                </a:solidFill>
                <a:cs typeface="Arial" pitchFamily="34" charset="0"/>
              </a:rPr>
              <a:t>Functional Block Diagram</a:t>
            </a:r>
            <a:endParaRPr lang="ko-KR" altLang="en-US" sz="4800" b="1" dirty="0">
              <a:solidFill>
                <a:schemeClr val="bg1"/>
              </a:solidFill>
              <a:cs typeface="Arial" pitchFamily="34" charset="0"/>
            </a:endParaRPr>
          </a:p>
          <a:p>
            <a:endParaRPr lang="en-IN" sz="4800" dirty="0"/>
          </a:p>
        </p:txBody>
      </p:sp>
      <p:grpSp>
        <p:nvGrpSpPr>
          <p:cNvPr id="17" name="Graphic 1">
            <a:extLst>
              <a:ext uri="{FF2B5EF4-FFF2-40B4-BE49-F238E27FC236}">
                <a16:creationId xmlns:a16="http://schemas.microsoft.com/office/drawing/2014/main" id="{A2BE55E9-EDD3-45D7-9765-72CFF627AA8C}"/>
              </a:ext>
            </a:extLst>
          </p:cNvPr>
          <p:cNvGrpSpPr/>
          <p:nvPr/>
        </p:nvGrpSpPr>
        <p:grpSpPr>
          <a:xfrm>
            <a:off x="97087" y="1659329"/>
            <a:ext cx="4512611" cy="5198671"/>
            <a:chOff x="3889795" y="2616331"/>
            <a:chExt cx="3499903" cy="4143808"/>
          </a:xfrm>
        </p:grpSpPr>
        <p:sp>
          <p:nvSpPr>
            <p:cNvPr id="18" name="Freeform: Shape 17">
              <a:extLst>
                <a:ext uri="{FF2B5EF4-FFF2-40B4-BE49-F238E27FC236}">
                  <a16:creationId xmlns:a16="http://schemas.microsoft.com/office/drawing/2014/main" id="{4DEBA2DB-FC6A-4402-9D36-CE966EEB08D7}"/>
                </a:ext>
              </a:extLst>
            </p:cNvPr>
            <p:cNvSpPr/>
            <p:nvPr/>
          </p:nvSpPr>
          <p:spPr>
            <a:xfrm>
              <a:off x="4705765" y="3775935"/>
              <a:ext cx="2683933" cy="2984204"/>
            </a:xfrm>
            <a:custGeom>
              <a:avLst/>
              <a:gdLst>
                <a:gd name="connsiteX0" fmla="*/ 2065790 w 2683933"/>
                <a:gd name="connsiteY0" fmla="*/ 2983668 h 2984204"/>
                <a:gd name="connsiteX1" fmla="*/ 2040080 w 2683933"/>
                <a:gd name="connsiteY1" fmla="*/ 2984204 h 2984204"/>
                <a:gd name="connsiteX2" fmla="*/ 393554 w 2683933"/>
                <a:gd name="connsiteY2" fmla="*/ 2984204 h 2984204"/>
                <a:gd name="connsiteX3" fmla="*/ 369986 w 2683933"/>
                <a:gd name="connsiteY3" fmla="*/ 2983668 h 2984204"/>
                <a:gd name="connsiteX4" fmla="*/ 397839 w 2683933"/>
                <a:gd name="connsiteY4" fmla="*/ 2854582 h 2984204"/>
                <a:gd name="connsiteX5" fmla="*/ 512464 w 2683933"/>
                <a:gd name="connsiteY5" fmla="*/ 2421793 h 2984204"/>
                <a:gd name="connsiteX6" fmla="*/ 512999 w 2683933"/>
                <a:gd name="connsiteY6" fmla="*/ 2419650 h 2984204"/>
                <a:gd name="connsiteX7" fmla="*/ 488360 w 2683933"/>
                <a:gd name="connsiteY7" fmla="*/ 2305561 h 2984204"/>
                <a:gd name="connsiteX8" fmla="*/ 386591 w 2683933"/>
                <a:gd name="connsiteY8" fmla="*/ 2187723 h 2984204"/>
                <a:gd name="connsiteX9" fmla="*/ 387662 w 2683933"/>
                <a:gd name="connsiteY9" fmla="*/ 2163620 h 2984204"/>
                <a:gd name="connsiteX10" fmla="*/ 562813 w 2683933"/>
                <a:gd name="connsiteY10" fmla="*/ 1921515 h 2984204"/>
                <a:gd name="connsiteX11" fmla="*/ 592808 w 2683933"/>
                <a:gd name="connsiteY11" fmla="*/ 1843848 h 2984204"/>
                <a:gd name="connsiteX12" fmla="*/ 465328 w 2683933"/>
                <a:gd name="connsiteY12" fmla="*/ 1881343 h 2984204"/>
                <a:gd name="connsiteX13" fmla="*/ 290177 w 2683933"/>
                <a:gd name="connsiteY13" fmla="*/ 1893126 h 2984204"/>
                <a:gd name="connsiteX14" fmla="*/ 66820 w 2683933"/>
                <a:gd name="connsiteY14" fmla="*/ 1879736 h 2984204"/>
                <a:gd name="connsiteX15" fmla="*/ 12186 w 2683933"/>
                <a:gd name="connsiteY15" fmla="*/ 1873308 h 2984204"/>
                <a:gd name="connsiteX16" fmla="*/ 6294 w 2683933"/>
                <a:gd name="connsiteY16" fmla="*/ 1844920 h 2984204"/>
                <a:gd name="connsiteX17" fmla="*/ 13792 w 2683933"/>
                <a:gd name="connsiteY17" fmla="*/ 1844384 h 2984204"/>
                <a:gd name="connsiteX18" fmla="*/ 125203 w 2683933"/>
                <a:gd name="connsiteY18" fmla="*/ 1866880 h 2984204"/>
                <a:gd name="connsiteX19" fmla="*/ 195371 w 2683933"/>
                <a:gd name="connsiteY19" fmla="*/ 1834743 h 2984204"/>
                <a:gd name="connsiteX20" fmla="*/ 241971 w 2683933"/>
                <a:gd name="connsiteY20" fmla="*/ 1792428 h 2984204"/>
                <a:gd name="connsiteX21" fmla="*/ 503894 w 2683933"/>
                <a:gd name="connsiteY21" fmla="*/ 1768860 h 2984204"/>
                <a:gd name="connsiteX22" fmla="*/ 775458 w 2683933"/>
                <a:gd name="connsiteY22" fmla="*/ 1743150 h 2984204"/>
                <a:gd name="connsiteX23" fmla="*/ 852589 w 2683933"/>
                <a:gd name="connsiteY23" fmla="*/ 1738865 h 2984204"/>
                <a:gd name="connsiteX24" fmla="*/ 909365 w 2683933"/>
                <a:gd name="connsiteY24" fmla="*/ 1749042 h 2984204"/>
                <a:gd name="connsiteX25" fmla="*/ 903473 w 2683933"/>
                <a:gd name="connsiteY25" fmla="*/ 1769396 h 2984204"/>
                <a:gd name="connsiteX26" fmla="*/ 792062 w 2683933"/>
                <a:gd name="connsiteY26" fmla="*/ 2165762 h 2984204"/>
                <a:gd name="connsiteX27" fmla="*/ 1152006 w 2683933"/>
                <a:gd name="connsiteY27" fmla="*/ 2213969 h 2984204"/>
                <a:gd name="connsiteX28" fmla="*/ 1186821 w 2683933"/>
                <a:gd name="connsiteY28" fmla="*/ 2182367 h 2984204"/>
                <a:gd name="connsiteX29" fmla="*/ 1201284 w 2683933"/>
                <a:gd name="connsiteY29" fmla="*/ 2035068 h 2984204"/>
                <a:gd name="connsiteX30" fmla="*/ 1221637 w 2683933"/>
                <a:gd name="connsiteY30" fmla="*/ 1830458 h 2984204"/>
                <a:gd name="connsiteX31" fmla="*/ 1230743 w 2683933"/>
                <a:gd name="connsiteY31" fmla="*/ 1737794 h 2984204"/>
                <a:gd name="connsiteX32" fmla="*/ 1213603 w 2683933"/>
                <a:gd name="connsiteY32" fmla="*/ 1717975 h 2984204"/>
                <a:gd name="connsiteX33" fmla="*/ 1055592 w 2683933"/>
                <a:gd name="connsiteY33" fmla="*/ 1724403 h 2984204"/>
                <a:gd name="connsiteX34" fmla="*/ 1016491 w 2683933"/>
                <a:gd name="connsiteY34" fmla="*/ 1722796 h 2984204"/>
                <a:gd name="connsiteX35" fmla="*/ 1011135 w 2683933"/>
                <a:gd name="connsiteY35" fmla="*/ 1665484 h 2984204"/>
                <a:gd name="connsiteX36" fmla="*/ 991852 w 2683933"/>
                <a:gd name="connsiteY36" fmla="*/ 1631203 h 2984204"/>
                <a:gd name="connsiteX37" fmla="*/ 884726 w 2683933"/>
                <a:gd name="connsiteY37" fmla="*/ 1577641 h 2984204"/>
                <a:gd name="connsiteX38" fmla="*/ 863301 w 2683933"/>
                <a:gd name="connsiteY38" fmla="*/ 1544431 h 2984204"/>
                <a:gd name="connsiteX39" fmla="*/ 895975 w 2683933"/>
                <a:gd name="connsiteY39" fmla="*/ 1343570 h 2984204"/>
                <a:gd name="connsiteX40" fmla="*/ 860623 w 2683933"/>
                <a:gd name="connsiteY40" fmla="*/ 1304469 h 2984204"/>
                <a:gd name="connsiteX41" fmla="*/ 813488 w 2683933"/>
                <a:gd name="connsiteY41" fmla="*/ 1309826 h 2984204"/>
                <a:gd name="connsiteX42" fmla="*/ 791527 w 2683933"/>
                <a:gd name="connsiteY42" fmla="*/ 1317860 h 2984204"/>
                <a:gd name="connsiteX43" fmla="*/ 769566 w 2683933"/>
                <a:gd name="connsiteY43" fmla="*/ 1329108 h 2984204"/>
                <a:gd name="connsiteX44" fmla="*/ 646371 w 2683933"/>
                <a:gd name="connsiteY44" fmla="*/ 1328037 h 2984204"/>
                <a:gd name="connsiteX45" fmla="*/ 634587 w 2683933"/>
                <a:gd name="connsiteY45" fmla="*/ 1311968 h 2984204"/>
                <a:gd name="connsiteX46" fmla="*/ 659762 w 2683933"/>
                <a:gd name="connsiteY46" fmla="*/ 1158242 h 2984204"/>
                <a:gd name="connsiteX47" fmla="*/ 721895 w 2683933"/>
                <a:gd name="connsiteY47" fmla="*/ 955239 h 2984204"/>
                <a:gd name="connsiteX48" fmla="*/ 797954 w 2683933"/>
                <a:gd name="connsiteY48" fmla="*/ 752235 h 2984204"/>
                <a:gd name="connsiteX49" fmla="*/ 825271 w 2683933"/>
                <a:gd name="connsiteY49" fmla="*/ 649394 h 2984204"/>
                <a:gd name="connsiteX50" fmla="*/ 875085 w 2683933"/>
                <a:gd name="connsiteY50" fmla="*/ 450676 h 2984204"/>
                <a:gd name="connsiteX51" fmla="*/ 929184 w 2683933"/>
                <a:gd name="connsiteY51" fmla="*/ 303377 h 2984204"/>
                <a:gd name="connsiteX52" fmla="*/ 1118797 w 2683933"/>
                <a:gd name="connsiteY52" fmla="*/ 155544 h 2984204"/>
                <a:gd name="connsiteX53" fmla="*/ 1240920 w 2683933"/>
                <a:gd name="connsiteY53" fmla="*/ 138403 h 2984204"/>
                <a:gd name="connsiteX54" fmla="*/ 1234492 w 2683933"/>
                <a:gd name="connsiteY54" fmla="*/ 153937 h 2984204"/>
                <a:gd name="connsiteX55" fmla="*/ 1186286 w 2683933"/>
                <a:gd name="connsiteY55" fmla="*/ 310341 h 2984204"/>
                <a:gd name="connsiteX56" fmla="*/ 1196463 w 2683933"/>
                <a:gd name="connsiteY56" fmla="*/ 368724 h 2984204"/>
                <a:gd name="connsiteX57" fmla="*/ 1211996 w 2683933"/>
                <a:gd name="connsiteY57" fmla="*/ 374616 h 2984204"/>
                <a:gd name="connsiteX58" fmla="*/ 1246812 w 2683933"/>
                <a:gd name="connsiteY58" fmla="*/ 348370 h 2984204"/>
                <a:gd name="connsiteX59" fmla="*/ 1262881 w 2683933"/>
                <a:gd name="connsiteY59" fmla="*/ 345157 h 2984204"/>
                <a:gd name="connsiteX60" fmla="*/ 1263952 w 2683933"/>
                <a:gd name="connsiteY60" fmla="*/ 359619 h 2984204"/>
                <a:gd name="connsiteX61" fmla="*/ 1275200 w 2683933"/>
                <a:gd name="connsiteY61" fmla="*/ 436749 h 2984204"/>
                <a:gd name="connsiteX62" fmla="*/ 1289127 w 2683933"/>
                <a:gd name="connsiteY62" fmla="*/ 462995 h 2984204"/>
                <a:gd name="connsiteX63" fmla="*/ 1296090 w 2683933"/>
                <a:gd name="connsiteY63" fmla="*/ 575477 h 2984204"/>
                <a:gd name="connsiteX64" fmla="*/ 1281628 w 2683933"/>
                <a:gd name="connsiteY64" fmla="*/ 719562 h 2984204"/>
                <a:gd name="connsiteX65" fmla="*/ 1278414 w 2683933"/>
                <a:gd name="connsiteY65" fmla="*/ 818118 h 2984204"/>
                <a:gd name="connsiteX66" fmla="*/ 1263952 w 2683933"/>
                <a:gd name="connsiteY66" fmla="*/ 985770 h 2984204"/>
                <a:gd name="connsiteX67" fmla="*/ 1246276 w 2683933"/>
                <a:gd name="connsiteY67" fmla="*/ 1190380 h 2984204"/>
                <a:gd name="connsiteX68" fmla="*/ 1240920 w 2683933"/>
                <a:gd name="connsiteY68" fmla="*/ 1259477 h 2984204"/>
                <a:gd name="connsiteX69" fmla="*/ 1236635 w 2683933"/>
                <a:gd name="connsiteY69" fmla="*/ 1277688 h 2984204"/>
                <a:gd name="connsiteX70" fmla="*/ 1347510 w 2683933"/>
                <a:gd name="connsiteY70" fmla="*/ 995947 h 2984204"/>
                <a:gd name="connsiteX71" fmla="*/ 1401073 w 2683933"/>
                <a:gd name="connsiteY71" fmla="*/ 898998 h 2984204"/>
                <a:gd name="connsiteX72" fmla="*/ 1548907 w 2683933"/>
                <a:gd name="connsiteY72" fmla="*/ 653144 h 2984204"/>
                <a:gd name="connsiteX73" fmla="*/ 1608362 w 2683933"/>
                <a:gd name="connsiteY73" fmla="*/ 576549 h 2984204"/>
                <a:gd name="connsiteX74" fmla="*/ 1780835 w 2683933"/>
                <a:gd name="connsiteY74" fmla="*/ 404611 h 2984204"/>
                <a:gd name="connsiteX75" fmla="*/ 1850467 w 2683933"/>
                <a:gd name="connsiteY75" fmla="*/ 339800 h 2984204"/>
                <a:gd name="connsiteX76" fmla="*/ 1886354 w 2683933"/>
                <a:gd name="connsiteY76" fmla="*/ 343550 h 2984204"/>
                <a:gd name="connsiteX77" fmla="*/ 1929740 w 2683933"/>
                <a:gd name="connsiteY77" fmla="*/ 456567 h 2984204"/>
                <a:gd name="connsiteX78" fmla="*/ 1932954 w 2683933"/>
                <a:gd name="connsiteY78" fmla="*/ 493526 h 2984204"/>
                <a:gd name="connsiteX79" fmla="*/ 2105427 w 2683933"/>
                <a:gd name="connsiteY79" fmla="*/ 55916 h 2984204"/>
                <a:gd name="connsiteX80" fmla="*/ 2127923 w 2683933"/>
                <a:gd name="connsiteY80" fmla="*/ 1282 h 2984204"/>
                <a:gd name="connsiteX81" fmla="*/ 2133815 w 2683933"/>
                <a:gd name="connsiteY81" fmla="*/ 747 h 2984204"/>
                <a:gd name="connsiteX82" fmla="*/ 2221122 w 2683933"/>
                <a:gd name="connsiteY82" fmla="*/ 168399 h 2984204"/>
                <a:gd name="connsiteX83" fmla="*/ 2289683 w 2683933"/>
                <a:gd name="connsiteY83" fmla="*/ 218748 h 2984204"/>
                <a:gd name="connsiteX84" fmla="*/ 2562319 w 2683933"/>
                <a:gd name="connsiteY84" fmla="*/ 302842 h 2984204"/>
                <a:gd name="connsiteX85" fmla="*/ 2683371 w 2683933"/>
                <a:gd name="connsiteY85" fmla="*/ 498882 h 2984204"/>
                <a:gd name="connsiteX86" fmla="*/ 2653376 w 2683933"/>
                <a:gd name="connsiteY86" fmla="*/ 745272 h 2984204"/>
                <a:gd name="connsiteX87" fmla="*/ 2609454 w 2683933"/>
                <a:gd name="connsiteY87" fmla="*/ 935956 h 2984204"/>
                <a:gd name="connsiteX88" fmla="*/ 2504471 w 2683933"/>
                <a:gd name="connsiteY88" fmla="*/ 1251978 h 2984204"/>
                <a:gd name="connsiteX89" fmla="*/ 2298253 w 2683933"/>
                <a:gd name="connsiteY89" fmla="*/ 1599066 h 2984204"/>
                <a:gd name="connsiteX90" fmla="*/ 2098463 w 2683933"/>
                <a:gd name="connsiteY90" fmla="*/ 1863667 h 2984204"/>
                <a:gd name="connsiteX91" fmla="*/ 2088822 w 2683933"/>
                <a:gd name="connsiteY91" fmla="*/ 1892591 h 2984204"/>
                <a:gd name="connsiteX92" fmla="*/ 2110783 w 2683933"/>
                <a:gd name="connsiteY92" fmla="*/ 2220396 h 2984204"/>
                <a:gd name="connsiteX93" fmla="*/ 2128459 w 2683933"/>
                <a:gd name="connsiteY93" fmla="*/ 2514457 h 2984204"/>
                <a:gd name="connsiteX94" fmla="*/ 2138635 w 2683933"/>
                <a:gd name="connsiteY94" fmla="*/ 2658542 h 2984204"/>
                <a:gd name="connsiteX95" fmla="*/ 2112390 w 2683933"/>
                <a:gd name="connsiteY95" fmla="*/ 2683180 h 2984204"/>
                <a:gd name="connsiteX96" fmla="*/ 2087215 w 2683933"/>
                <a:gd name="connsiteY96" fmla="*/ 2678360 h 2984204"/>
                <a:gd name="connsiteX97" fmla="*/ 2063647 w 2683933"/>
                <a:gd name="connsiteY97" fmla="*/ 2697642 h 2984204"/>
                <a:gd name="connsiteX98" fmla="*/ 2065790 w 2683933"/>
                <a:gd name="connsiteY98" fmla="*/ 2983668 h 2984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2683933" h="2984204">
                  <a:moveTo>
                    <a:pt x="2065790" y="2983668"/>
                  </a:moveTo>
                  <a:cubicBezTo>
                    <a:pt x="2057220" y="2983668"/>
                    <a:pt x="2048650" y="2984204"/>
                    <a:pt x="2040080" y="2984204"/>
                  </a:cubicBezTo>
                  <a:cubicBezTo>
                    <a:pt x="1491059" y="2984204"/>
                    <a:pt x="942039" y="2984204"/>
                    <a:pt x="393554" y="2984204"/>
                  </a:cubicBezTo>
                  <a:cubicBezTo>
                    <a:pt x="385519" y="2984204"/>
                    <a:pt x="377485" y="2983668"/>
                    <a:pt x="369986" y="2983668"/>
                  </a:cubicBezTo>
                  <a:cubicBezTo>
                    <a:pt x="376949" y="2940283"/>
                    <a:pt x="387662" y="2897432"/>
                    <a:pt x="397839" y="2854582"/>
                  </a:cubicBezTo>
                  <a:cubicBezTo>
                    <a:pt x="431048" y="2708891"/>
                    <a:pt x="470149" y="2564806"/>
                    <a:pt x="512464" y="2421793"/>
                  </a:cubicBezTo>
                  <a:cubicBezTo>
                    <a:pt x="512464" y="2421257"/>
                    <a:pt x="512464" y="2420722"/>
                    <a:pt x="512999" y="2419650"/>
                  </a:cubicBezTo>
                  <a:cubicBezTo>
                    <a:pt x="538174" y="2374658"/>
                    <a:pt x="523176" y="2340377"/>
                    <a:pt x="488360" y="2305561"/>
                  </a:cubicBezTo>
                  <a:cubicBezTo>
                    <a:pt x="451402" y="2269139"/>
                    <a:pt x="420871" y="2226288"/>
                    <a:pt x="386591" y="2187723"/>
                  </a:cubicBezTo>
                  <a:cubicBezTo>
                    <a:pt x="377485" y="2177546"/>
                    <a:pt x="379092" y="2172725"/>
                    <a:pt x="387662" y="2163620"/>
                  </a:cubicBezTo>
                  <a:cubicBezTo>
                    <a:pt x="456758" y="2090238"/>
                    <a:pt x="518356" y="2012036"/>
                    <a:pt x="562813" y="1921515"/>
                  </a:cubicBezTo>
                  <a:cubicBezTo>
                    <a:pt x="574597" y="1897411"/>
                    <a:pt x="585845" y="1873308"/>
                    <a:pt x="592808" y="1843848"/>
                  </a:cubicBezTo>
                  <a:cubicBezTo>
                    <a:pt x="549422" y="1861524"/>
                    <a:pt x="508179" y="1874379"/>
                    <a:pt x="465328" y="1881343"/>
                  </a:cubicBezTo>
                  <a:cubicBezTo>
                    <a:pt x="407480" y="1890448"/>
                    <a:pt x="349097" y="1893662"/>
                    <a:pt x="290177" y="1893126"/>
                  </a:cubicBezTo>
                  <a:cubicBezTo>
                    <a:pt x="215725" y="1892591"/>
                    <a:pt x="141272" y="1887770"/>
                    <a:pt x="66820" y="1879736"/>
                  </a:cubicBezTo>
                  <a:cubicBezTo>
                    <a:pt x="48608" y="1877593"/>
                    <a:pt x="29861" y="1875986"/>
                    <a:pt x="12186" y="1873308"/>
                  </a:cubicBezTo>
                  <a:cubicBezTo>
                    <a:pt x="-6026" y="1870630"/>
                    <a:pt x="-134" y="1856168"/>
                    <a:pt x="6294" y="1844920"/>
                  </a:cubicBezTo>
                  <a:cubicBezTo>
                    <a:pt x="8972" y="1843313"/>
                    <a:pt x="11650" y="1843313"/>
                    <a:pt x="13792" y="1844384"/>
                  </a:cubicBezTo>
                  <a:cubicBezTo>
                    <a:pt x="49144" y="1862060"/>
                    <a:pt x="87174" y="1865809"/>
                    <a:pt x="125203" y="1866880"/>
                  </a:cubicBezTo>
                  <a:cubicBezTo>
                    <a:pt x="153056" y="1867416"/>
                    <a:pt x="181445" y="1866345"/>
                    <a:pt x="195371" y="1834743"/>
                  </a:cubicBezTo>
                  <a:cubicBezTo>
                    <a:pt x="202870" y="1797249"/>
                    <a:pt x="202334" y="1796713"/>
                    <a:pt x="241971" y="1792428"/>
                  </a:cubicBezTo>
                  <a:cubicBezTo>
                    <a:pt x="329278" y="1783322"/>
                    <a:pt x="416586" y="1777431"/>
                    <a:pt x="503894" y="1768860"/>
                  </a:cubicBezTo>
                  <a:cubicBezTo>
                    <a:pt x="594415" y="1760290"/>
                    <a:pt x="684937" y="1751720"/>
                    <a:pt x="775458" y="1743150"/>
                  </a:cubicBezTo>
                  <a:cubicBezTo>
                    <a:pt x="801168" y="1740472"/>
                    <a:pt x="826878" y="1742615"/>
                    <a:pt x="852589" y="1738865"/>
                  </a:cubicBezTo>
                  <a:cubicBezTo>
                    <a:pt x="860623" y="1737794"/>
                    <a:pt x="906152" y="1739401"/>
                    <a:pt x="909365" y="1749042"/>
                  </a:cubicBezTo>
                  <a:cubicBezTo>
                    <a:pt x="910436" y="1756541"/>
                    <a:pt x="907223" y="1763504"/>
                    <a:pt x="903473" y="1769396"/>
                  </a:cubicBezTo>
                  <a:cubicBezTo>
                    <a:pt x="875085" y="1817603"/>
                    <a:pt x="718145" y="2156121"/>
                    <a:pt x="792062" y="2165762"/>
                  </a:cubicBezTo>
                  <a:cubicBezTo>
                    <a:pt x="867051" y="2175403"/>
                    <a:pt x="1076482" y="2213433"/>
                    <a:pt x="1152006" y="2213969"/>
                  </a:cubicBezTo>
                  <a:cubicBezTo>
                    <a:pt x="1183072" y="2213969"/>
                    <a:pt x="1184143" y="2213969"/>
                    <a:pt x="1186821" y="2182367"/>
                  </a:cubicBezTo>
                  <a:cubicBezTo>
                    <a:pt x="1191107" y="2133089"/>
                    <a:pt x="1196463" y="2083810"/>
                    <a:pt x="1201284" y="2035068"/>
                  </a:cubicBezTo>
                  <a:cubicBezTo>
                    <a:pt x="1208247" y="1967043"/>
                    <a:pt x="1213603" y="1898483"/>
                    <a:pt x="1221637" y="1830458"/>
                  </a:cubicBezTo>
                  <a:cubicBezTo>
                    <a:pt x="1225387" y="1799927"/>
                    <a:pt x="1226458" y="1768860"/>
                    <a:pt x="1230743" y="1737794"/>
                  </a:cubicBezTo>
                  <a:cubicBezTo>
                    <a:pt x="1232350" y="1724939"/>
                    <a:pt x="1227529" y="1718511"/>
                    <a:pt x="1213603" y="1717975"/>
                  </a:cubicBezTo>
                  <a:cubicBezTo>
                    <a:pt x="1160576" y="1716904"/>
                    <a:pt x="1108084" y="1721725"/>
                    <a:pt x="1055592" y="1724403"/>
                  </a:cubicBezTo>
                  <a:cubicBezTo>
                    <a:pt x="1042201" y="1724939"/>
                    <a:pt x="1029346" y="1728153"/>
                    <a:pt x="1016491" y="1722796"/>
                  </a:cubicBezTo>
                  <a:cubicBezTo>
                    <a:pt x="1004707" y="1704585"/>
                    <a:pt x="1009528" y="1684766"/>
                    <a:pt x="1011135" y="1665484"/>
                  </a:cubicBezTo>
                  <a:cubicBezTo>
                    <a:pt x="1012742" y="1647808"/>
                    <a:pt x="1006314" y="1638702"/>
                    <a:pt x="991852" y="1631203"/>
                  </a:cubicBezTo>
                  <a:cubicBezTo>
                    <a:pt x="955965" y="1612992"/>
                    <a:pt x="920614" y="1595316"/>
                    <a:pt x="884726" y="1577641"/>
                  </a:cubicBezTo>
                  <a:cubicBezTo>
                    <a:pt x="870264" y="1570677"/>
                    <a:pt x="861694" y="1561036"/>
                    <a:pt x="863301" y="1544431"/>
                  </a:cubicBezTo>
                  <a:cubicBezTo>
                    <a:pt x="872407" y="1476942"/>
                    <a:pt x="884191" y="1410524"/>
                    <a:pt x="895975" y="1343570"/>
                  </a:cubicBezTo>
                  <a:cubicBezTo>
                    <a:pt x="904009" y="1298577"/>
                    <a:pt x="905616" y="1299113"/>
                    <a:pt x="860623" y="1304469"/>
                  </a:cubicBezTo>
                  <a:cubicBezTo>
                    <a:pt x="845090" y="1306612"/>
                    <a:pt x="829021" y="1308219"/>
                    <a:pt x="813488" y="1309826"/>
                  </a:cubicBezTo>
                  <a:cubicBezTo>
                    <a:pt x="805453" y="1310361"/>
                    <a:pt x="797954" y="1312504"/>
                    <a:pt x="791527" y="1317860"/>
                  </a:cubicBezTo>
                  <a:cubicBezTo>
                    <a:pt x="785635" y="1324288"/>
                    <a:pt x="778672" y="1329108"/>
                    <a:pt x="769566" y="1329108"/>
                  </a:cubicBezTo>
                  <a:cubicBezTo>
                    <a:pt x="728322" y="1329644"/>
                    <a:pt x="687615" y="1331787"/>
                    <a:pt x="646371" y="1328037"/>
                  </a:cubicBezTo>
                  <a:cubicBezTo>
                    <a:pt x="639408" y="1324823"/>
                    <a:pt x="632980" y="1321074"/>
                    <a:pt x="634587" y="1311968"/>
                  </a:cubicBezTo>
                  <a:cubicBezTo>
                    <a:pt x="642622" y="1260548"/>
                    <a:pt x="652263" y="1209663"/>
                    <a:pt x="659762" y="1158242"/>
                  </a:cubicBezTo>
                  <a:cubicBezTo>
                    <a:pt x="670474" y="1087004"/>
                    <a:pt x="696720" y="1021657"/>
                    <a:pt x="721895" y="955239"/>
                  </a:cubicBezTo>
                  <a:cubicBezTo>
                    <a:pt x="747605" y="887749"/>
                    <a:pt x="773851" y="820260"/>
                    <a:pt x="797954" y="752235"/>
                  </a:cubicBezTo>
                  <a:cubicBezTo>
                    <a:pt x="809738" y="719026"/>
                    <a:pt x="816701" y="683675"/>
                    <a:pt x="825271" y="649394"/>
                  </a:cubicBezTo>
                  <a:cubicBezTo>
                    <a:pt x="841876" y="583512"/>
                    <a:pt x="859552" y="517094"/>
                    <a:pt x="875085" y="450676"/>
                  </a:cubicBezTo>
                  <a:cubicBezTo>
                    <a:pt x="887404" y="399255"/>
                    <a:pt x="905616" y="350513"/>
                    <a:pt x="929184" y="303377"/>
                  </a:cubicBezTo>
                  <a:cubicBezTo>
                    <a:pt x="968820" y="222497"/>
                    <a:pt x="1035238" y="178576"/>
                    <a:pt x="1118797" y="155544"/>
                  </a:cubicBezTo>
                  <a:cubicBezTo>
                    <a:pt x="1158433" y="144831"/>
                    <a:pt x="1199141" y="136261"/>
                    <a:pt x="1240920" y="138403"/>
                  </a:cubicBezTo>
                  <a:cubicBezTo>
                    <a:pt x="1243063" y="145367"/>
                    <a:pt x="1238778" y="150187"/>
                    <a:pt x="1234492" y="153937"/>
                  </a:cubicBezTo>
                  <a:cubicBezTo>
                    <a:pt x="1186286" y="196251"/>
                    <a:pt x="1175038" y="249814"/>
                    <a:pt x="1186286" y="310341"/>
                  </a:cubicBezTo>
                  <a:cubicBezTo>
                    <a:pt x="1190035" y="329623"/>
                    <a:pt x="1193249" y="349441"/>
                    <a:pt x="1196463" y="368724"/>
                  </a:cubicBezTo>
                  <a:cubicBezTo>
                    <a:pt x="1198605" y="380508"/>
                    <a:pt x="1203426" y="381044"/>
                    <a:pt x="1211996" y="374616"/>
                  </a:cubicBezTo>
                  <a:cubicBezTo>
                    <a:pt x="1223244" y="365510"/>
                    <a:pt x="1235028" y="356940"/>
                    <a:pt x="1246812" y="348370"/>
                  </a:cubicBezTo>
                  <a:cubicBezTo>
                    <a:pt x="1251633" y="345157"/>
                    <a:pt x="1256989" y="340336"/>
                    <a:pt x="1262881" y="345157"/>
                  </a:cubicBezTo>
                  <a:cubicBezTo>
                    <a:pt x="1267702" y="348906"/>
                    <a:pt x="1265559" y="355333"/>
                    <a:pt x="1263952" y="359619"/>
                  </a:cubicBezTo>
                  <a:cubicBezTo>
                    <a:pt x="1252168" y="387471"/>
                    <a:pt x="1260203" y="412646"/>
                    <a:pt x="1275200" y="436749"/>
                  </a:cubicBezTo>
                  <a:cubicBezTo>
                    <a:pt x="1280557" y="445319"/>
                    <a:pt x="1283770" y="454425"/>
                    <a:pt x="1289127" y="462995"/>
                  </a:cubicBezTo>
                  <a:cubicBezTo>
                    <a:pt x="1312694" y="499418"/>
                    <a:pt x="1314837" y="535305"/>
                    <a:pt x="1296090" y="575477"/>
                  </a:cubicBezTo>
                  <a:cubicBezTo>
                    <a:pt x="1274665" y="621006"/>
                    <a:pt x="1275736" y="670819"/>
                    <a:pt x="1281628" y="719562"/>
                  </a:cubicBezTo>
                  <a:cubicBezTo>
                    <a:pt x="1285913" y="752771"/>
                    <a:pt x="1281092" y="785444"/>
                    <a:pt x="1278414" y="818118"/>
                  </a:cubicBezTo>
                  <a:cubicBezTo>
                    <a:pt x="1274129" y="873823"/>
                    <a:pt x="1269844" y="930064"/>
                    <a:pt x="1263952" y="985770"/>
                  </a:cubicBezTo>
                  <a:cubicBezTo>
                    <a:pt x="1256989" y="1053795"/>
                    <a:pt x="1254846" y="1122355"/>
                    <a:pt x="1246276" y="1190380"/>
                  </a:cubicBezTo>
                  <a:cubicBezTo>
                    <a:pt x="1243598" y="1213412"/>
                    <a:pt x="1244670" y="1236444"/>
                    <a:pt x="1240920" y="1259477"/>
                  </a:cubicBezTo>
                  <a:cubicBezTo>
                    <a:pt x="1239849" y="1265368"/>
                    <a:pt x="1240920" y="1271796"/>
                    <a:pt x="1236635" y="1277688"/>
                  </a:cubicBezTo>
                  <a:cubicBezTo>
                    <a:pt x="1272522" y="1182881"/>
                    <a:pt x="1308945" y="1089146"/>
                    <a:pt x="1347510" y="995947"/>
                  </a:cubicBezTo>
                  <a:cubicBezTo>
                    <a:pt x="1361437" y="961666"/>
                    <a:pt x="1382862" y="931135"/>
                    <a:pt x="1401073" y="898998"/>
                  </a:cubicBezTo>
                  <a:cubicBezTo>
                    <a:pt x="1449280" y="816511"/>
                    <a:pt x="1496951" y="732952"/>
                    <a:pt x="1548907" y="653144"/>
                  </a:cubicBezTo>
                  <a:cubicBezTo>
                    <a:pt x="1566583" y="625826"/>
                    <a:pt x="1586401" y="600652"/>
                    <a:pt x="1608362" y="576549"/>
                  </a:cubicBezTo>
                  <a:cubicBezTo>
                    <a:pt x="1662996" y="516558"/>
                    <a:pt x="1722987" y="461924"/>
                    <a:pt x="1780835" y="404611"/>
                  </a:cubicBezTo>
                  <a:cubicBezTo>
                    <a:pt x="1803331" y="382115"/>
                    <a:pt x="1827970" y="362297"/>
                    <a:pt x="1850467" y="339800"/>
                  </a:cubicBezTo>
                  <a:cubicBezTo>
                    <a:pt x="1864393" y="325874"/>
                    <a:pt x="1874034" y="327481"/>
                    <a:pt x="1886354" y="343550"/>
                  </a:cubicBezTo>
                  <a:cubicBezTo>
                    <a:pt x="1911528" y="377294"/>
                    <a:pt x="1925455" y="415324"/>
                    <a:pt x="1929740" y="456567"/>
                  </a:cubicBezTo>
                  <a:cubicBezTo>
                    <a:pt x="1930811" y="468887"/>
                    <a:pt x="1934560" y="481206"/>
                    <a:pt x="1932954" y="493526"/>
                  </a:cubicBezTo>
                  <a:cubicBezTo>
                    <a:pt x="1990266" y="347835"/>
                    <a:pt x="2047578" y="201608"/>
                    <a:pt x="2105427" y="55916"/>
                  </a:cubicBezTo>
                  <a:cubicBezTo>
                    <a:pt x="2112390" y="37705"/>
                    <a:pt x="2115068" y="17351"/>
                    <a:pt x="2127923" y="1282"/>
                  </a:cubicBezTo>
                  <a:cubicBezTo>
                    <a:pt x="2129530" y="-325"/>
                    <a:pt x="2131672" y="-325"/>
                    <a:pt x="2133815" y="747"/>
                  </a:cubicBezTo>
                  <a:cubicBezTo>
                    <a:pt x="2165953" y="54845"/>
                    <a:pt x="2194341" y="111086"/>
                    <a:pt x="2221122" y="168399"/>
                  </a:cubicBezTo>
                  <a:cubicBezTo>
                    <a:pt x="2236120" y="200001"/>
                    <a:pt x="2256474" y="212320"/>
                    <a:pt x="2289683" y="218748"/>
                  </a:cubicBezTo>
                  <a:cubicBezTo>
                    <a:pt x="2383418" y="236959"/>
                    <a:pt x="2476618" y="258384"/>
                    <a:pt x="2562319" y="302842"/>
                  </a:cubicBezTo>
                  <a:cubicBezTo>
                    <a:pt x="2642127" y="344085"/>
                    <a:pt x="2679086" y="411039"/>
                    <a:pt x="2683371" y="498882"/>
                  </a:cubicBezTo>
                  <a:cubicBezTo>
                    <a:pt x="2687120" y="582976"/>
                    <a:pt x="2671587" y="664392"/>
                    <a:pt x="2653376" y="745272"/>
                  </a:cubicBezTo>
                  <a:cubicBezTo>
                    <a:pt x="2638914" y="809012"/>
                    <a:pt x="2626058" y="872752"/>
                    <a:pt x="2609454" y="935956"/>
                  </a:cubicBezTo>
                  <a:cubicBezTo>
                    <a:pt x="2581601" y="1043618"/>
                    <a:pt x="2548392" y="1149137"/>
                    <a:pt x="2504471" y="1251978"/>
                  </a:cubicBezTo>
                  <a:cubicBezTo>
                    <a:pt x="2450908" y="1376779"/>
                    <a:pt x="2375920" y="1488726"/>
                    <a:pt x="2298253" y="1599066"/>
                  </a:cubicBezTo>
                  <a:cubicBezTo>
                    <a:pt x="2234513" y="1689587"/>
                    <a:pt x="2167559" y="1777431"/>
                    <a:pt x="2098463" y="1863667"/>
                  </a:cubicBezTo>
                  <a:cubicBezTo>
                    <a:pt x="2091500" y="1872237"/>
                    <a:pt x="2088286" y="1881343"/>
                    <a:pt x="2088822" y="1892591"/>
                  </a:cubicBezTo>
                  <a:cubicBezTo>
                    <a:pt x="2096321" y="2001859"/>
                    <a:pt x="2103819" y="2111128"/>
                    <a:pt x="2110783" y="2220396"/>
                  </a:cubicBezTo>
                  <a:cubicBezTo>
                    <a:pt x="2117210" y="2318417"/>
                    <a:pt x="2122566" y="2416437"/>
                    <a:pt x="2128459" y="2514457"/>
                  </a:cubicBezTo>
                  <a:cubicBezTo>
                    <a:pt x="2131672" y="2562664"/>
                    <a:pt x="2134886" y="2610335"/>
                    <a:pt x="2138635" y="2658542"/>
                  </a:cubicBezTo>
                  <a:cubicBezTo>
                    <a:pt x="2140778" y="2684787"/>
                    <a:pt x="2139707" y="2686930"/>
                    <a:pt x="2112390" y="2683180"/>
                  </a:cubicBezTo>
                  <a:cubicBezTo>
                    <a:pt x="2103819" y="2682109"/>
                    <a:pt x="2095785" y="2679431"/>
                    <a:pt x="2087215" y="2678360"/>
                  </a:cubicBezTo>
                  <a:cubicBezTo>
                    <a:pt x="2064183" y="2674610"/>
                    <a:pt x="2063112" y="2675146"/>
                    <a:pt x="2063647" y="2697642"/>
                  </a:cubicBezTo>
                  <a:cubicBezTo>
                    <a:pt x="2068468" y="2792449"/>
                    <a:pt x="2067932" y="2887791"/>
                    <a:pt x="2065790" y="2983668"/>
                  </a:cubicBezTo>
                  <a:close/>
                </a:path>
              </a:pathLst>
            </a:custGeom>
            <a:solidFill>
              <a:schemeClr val="accent6"/>
            </a:solidFill>
            <a:ln w="534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07888B41-AA72-436D-B541-E5955AB4F05A}"/>
                </a:ext>
              </a:extLst>
            </p:cNvPr>
            <p:cNvSpPr/>
            <p:nvPr/>
          </p:nvSpPr>
          <p:spPr>
            <a:xfrm>
              <a:off x="3889795" y="3841747"/>
              <a:ext cx="1834425" cy="1750719"/>
            </a:xfrm>
            <a:custGeom>
              <a:avLst/>
              <a:gdLst>
                <a:gd name="connsiteX0" fmla="*/ 609 w 1834425"/>
                <a:gd name="connsiteY0" fmla="*/ 19564 h 1750719"/>
                <a:gd name="connsiteX1" fmla="*/ 15071 w 1834425"/>
                <a:gd name="connsiteY1" fmla="*/ 282 h 1750719"/>
                <a:gd name="connsiteX2" fmla="*/ 699605 w 1834425"/>
                <a:gd name="connsiteY2" fmla="*/ 238637 h 1750719"/>
                <a:gd name="connsiteX3" fmla="*/ 710318 w 1834425"/>
                <a:gd name="connsiteY3" fmla="*/ 252563 h 1750719"/>
                <a:gd name="connsiteX4" fmla="*/ 881184 w 1834425"/>
                <a:gd name="connsiteY4" fmla="*/ 1203306 h 1750719"/>
                <a:gd name="connsiteX5" fmla="*/ 1344504 w 1834425"/>
                <a:gd name="connsiteY5" fmla="*/ 1181345 h 1750719"/>
                <a:gd name="connsiteX6" fmla="*/ 1388425 w 1834425"/>
                <a:gd name="connsiteY6" fmla="*/ 1197950 h 1750719"/>
                <a:gd name="connsiteX7" fmla="*/ 1821214 w 1834425"/>
                <a:gd name="connsiteY7" fmla="*/ 1565927 h 1750719"/>
                <a:gd name="connsiteX8" fmla="*/ 1834069 w 1834425"/>
                <a:gd name="connsiteY8" fmla="*/ 1590566 h 1750719"/>
                <a:gd name="connsiteX9" fmla="*/ 1831927 w 1834425"/>
                <a:gd name="connsiteY9" fmla="*/ 1653771 h 1750719"/>
                <a:gd name="connsiteX10" fmla="*/ 913857 w 1834425"/>
                <a:gd name="connsiteY10" fmla="*/ 1750720 h 1750719"/>
                <a:gd name="connsiteX11" fmla="*/ 861901 w 1834425"/>
                <a:gd name="connsiteY11" fmla="*/ 1735186 h 1750719"/>
                <a:gd name="connsiteX12" fmla="*/ 268959 w 1834425"/>
                <a:gd name="connsiteY12" fmla="*/ 1358639 h 1750719"/>
                <a:gd name="connsiteX13" fmla="*/ 252355 w 1834425"/>
                <a:gd name="connsiteY13" fmla="*/ 1334535 h 1750719"/>
                <a:gd name="connsiteX14" fmla="*/ 609 w 1834425"/>
                <a:gd name="connsiteY14" fmla="*/ 19564 h 175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4425" h="1750719">
                  <a:moveTo>
                    <a:pt x="609" y="19564"/>
                  </a:moveTo>
                  <a:cubicBezTo>
                    <a:pt x="-1534" y="8316"/>
                    <a:pt x="1680" y="3495"/>
                    <a:pt x="15071" y="282"/>
                  </a:cubicBezTo>
                  <a:cubicBezTo>
                    <a:pt x="54172" y="-9360"/>
                    <a:pt x="666396" y="231674"/>
                    <a:pt x="699605" y="238637"/>
                  </a:cubicBezTo>
                  <a:cubicBezTo>
                    <a:pt x="708175" y="240244"/>
                    <a:pt x="709247" y="245600"/>
                    <a:pt x="710318" y="252563"/>
                  </a:cubicBezTo>
                  <a:cubicBezTo>
                    <a:pt x="713532" y="269168"/>
                    <a:pt x="871007" y="1198485"/>
                    <a:pt x="881184" y="1203306"/>
                  </a:cubicBezTo>
                  <a:cubicBezTo>
                    <a:pt x="890825" y="1208127"/>
                    <a:pt x="1298439" y="1184023"/>
                    <a:pt x="1344504" y="1181345"/>
                  </a:cubicBezTo>
                  <a:cubicBezTo>
                    <a:pt x="1362179" y="1180274"/>
                    <a:pt x="1375570" y="1185095"/>
                    <a:pt x="1388425" y="1197950"/>
                  </a:cubicBezTo>
                  <a:cubicBezTo>
                    <a:pt x="1406637" y="1216697"/>
                    <a:pt x="1781577" y="1546645"/>
                    <a:pt x="1821214" y="1565927"/>
                  </a:cubicBezTo>
                  <a:cubicBezTo>
                    <a:pt x="1831927" y="1571284"/>
                    <a:pt x="1835676" y="1578247"/>
                    <a:pt x="1834069" y="1590566"/>
                  </a:cubicBezTo>
                  <a:cubicBezTo>
                    <a:pt x="1831391" y="1611456"/>
                    <a:pt x="1832462" y="1632345"/>
                    <a:pt x="1831927" y="1653771"/>
                  </a:cubicBezTo>
                  <a:cubicBezTo>
                    <a:pt x="1835140" y="1670911"/>
                    <a:pt x="933676" y="1750720"/>
                    <a:pt x="913857" y="1750720"/>
                  </a:cubicBezTo>
                  <a:cubicBezTo>
                    <a:pt x="894575" y="1750720"/>
                    <a:pt x="877434" y="1746970"/>
                    <a:pt x="861901" y="1735186"/>
                  </a:cubicBezTo>
                  <a:cubicBezTo>
                    <a:pt x="846368" y="1723938"/>
                    <a:pt x="303239" y="1382742"/>
                    <a:pt x="268959" y="1358639"/>
                  </a:cubicBezTo>
                  <a:cubicBezTo>
                    <a:pt x="259318" y="1351676"/>
                    <a:pt x="252890" y="1342570"/>
                    <a:pt x="252355" y="1334535"/>
                  </a:cubicBezTo>
                  <a:cubicBezTo>
                    <a:pt x="248605" y="1301326"/>
                    <a:pt x="3822" y="37776"/>
                    <a:pt x="609" y="19564"/>
                  </a:cubicBezTo>
                  <a:close/>
                </a:path>
              </a:pathLst>
            </a:custGeom>
            <a:solidFill>
              <a:schemeClr val="tx1">
                <a:lumMod val="65000"/>
                <a:lumOff val="35000"/>
              </a:schemeClr>
            </a:solidFill>
            <a:ln w="534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AFD6D8-E86A-496E-BE55-E4EA17CC4258}"/>
                </a:ext>
              </a:extLst>
            </p:cNvPr>
            <p:cNvSpPr/>
            <p:nvPr/>
          </p:nvSpPr>
          <p:spPr>
            <a:xfrm>
              <a:off x="6139131" y="2859862"/>
              <a:ext cx="911234" cy="1411806"/>
            </a:xfrm>
            <a:custGeom>
              <a:avLst/>
              <a:gdLst>
                <a:gd name="connsiteX0" fmla="*/ 702056 w 911234"/>
                <a:gd name="connsiteY0" fmla="*/ 916284 h 1411806"/>
                <a:gd name="connsiteX1" fmla="*/ 700984 w 911234"/>
                <a:gd name="connsiteY1" fmla="*/ 916284 h 1411806"/>
                <a:gd name="connsiteX2" fmla="*/ 35732 w 911234"/>
                <a:gd name="connsiteY2" fmla="*/ 1402636 h 1411806"/>
                <a:gd name="connsiteX3" fmla="*/ 3594 w 911234"/>
                <a:gd name="connsiteY3" fmla="*/ 1389245 h 1411806"/>
                <a:gd name="connsiteX4" fmla="*/ 18592 w 911234"/>
                <a:gd name="connsiteY4" fmla="*/ 1299260 h 1411806"/>
                <a:gd name="connsiteX5" fmla="*/ 55015 w 911234"/>
                <a:gd name="connsiteY5" fmla="*/ 1181957 h 1411806"/>
                <a:gd name="connsiteX6" fmla="*/ 106435 w 911234"/>
                <a:gd name="connsiteY6" fmla="*/ 1054477 h 1411806"/>
                <a:gd name="connsiteX7" fmla="*/ 187851 w 911234"/>
                <a:gd name="connsiteY7" fmla="*/ 890574 h 1411806"/>
                <a:gd name="connsiteX8" fmla="*/ 223738 w 911234"/>
                <a:gd name="connsiteY8" fmla="*/ 785591 h 1411806"/>
                <a:gd name="connsiteX9" fmla="*/ 210883 w 911234"/>
                <a:gd name="connsiteY9" fmla="*/ 741669 h 1411806"/>
                <a:gd name="connsiteX10" fmla="*/ 187851 w 911234"/>
                <a:gd name="connsiteY10" fmla="*/ 576160 h 1411806"/>
                <a:gd name="connsiteX11" fmla="*/ 160534 w 911234"/>
                <a:gd name="connsiteY11" fmla="*/ 547771 h 1411806"/>
                <a:gd name="connsiteX12" fmla="*/ 101079 w 911234"/>
                <a:gd name="connsiteY12" fmla="*/ 493673 h 1411806"/>
                <a:gd name="connsiteX13" fmla="*/ 93580 w 911234"/>
                <a:gd name="connsiteY13" fmla="*/ 305131 h 1411806"/>
                <a:gd name="connsiteX14" fmla="*/ 120362 w 911234"/>
                <a:gd name="connsiteY14" fmla="*/ 250497 h 1411806"/>
                <a:gd name="connsiteX15" fmla="*/ 133752 w 911234"/>
                <a:gd name="connsiteY15" fmla="*/ 248354 h 1411806"/>
                <a:gd name="connsiteX16" fmla="*/ 147143 w 911234"/>
                <a:gd name="connsiteY16" fmla="*/ 264959 h 1411806"/>
                <a:gd name="connsiteX17" fmla="*/ 191065 w 911234"/>
                <a:gd name="connsiteY17" fmla="*/ 375298 h 1411806"/>
                <a:gd name="connsiteX18" fmla="*/ 211954 w 911234"/>
                <a:gd name="connsiteY18" fmla="*/ 289062 h 1411806"/>
                <a:gd name="connsiteX19" fmla="*/ 328722 w 911234"/>
                <a:gd name="connsiteY19" fmla="*/ 84987 h 1411806"/>
                <a:gd name="connsiteX20" fmla="*/ 395675 w 911234"/>
                <a:gd name="connsiteY20" fmla="*/ 9999 h 1411806"/>
                <a:gd name="connsiteX21" fmla="*/ 427278 w 911234"/>
                <a:gd name="connsiteY21" fmla="*/ 12141 h 1411806"/>
                <a:gd name="connsiteX22" fmla="*/ 517263 w 911234"/>
                <a:gd name="connsiteY22" fmla="*/ 125159 h 1411806"/>
                <a:gd name="connsiteX23" fmla="*/ 700984 w 911234"/>
                <a:gd name="connsiteY23" fmla="*/ 294954 h 1411806"/>
                <a:gd name="connsiteX24" fmla="*/ 855781 w 911234"/>
                <a:gd name="connsiteY24" fmla="*/ 360301 h 1411806"/>
                <a:gd name="connsiteX25" fmla="*/ 890061 w 911234"/>
                <a:gd name="connsiteY25" fmla="*/ 392439 h 1411806"/>
                <a:gd name="connsiteX26" fmla="*/ 910416 w 911234"/>
                <a:gd name="connsiteY26" fmla="*/ 477604 h 1411806"/>
                <a:gd name="connsiteX27" fmla="*/ 902917 w 911234"/>
                <a:gd name="connsiteY27" fmla="*/ 503850 h 1411806"/>
                <a:gd name="connsiteX28" fmla="*/ 851496 w 911234"/>
                <a:gd name="connsiteY28" fmla="*/ 688106 h 1411806"/>
                <a:gd name="connsiteX29" fmla="*/ 758297 w 911234"/>
                <a:gd name="connsiteY29" fmla="*/ 850938 h 1411806"/>
                <a:gd name="connsiteX30" fmla="*/ 713839 w 911234"/>
                <a:gd name="connsiteY30" fmla="*/ 898073 h 1411806"/>
                <a:gd name="connsiteX31" fmla="*/ 702056 w 911234"/>
                <a:gd name="connsiteY31" fmla="*/ 916284 h 141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11234" h="1411806">
                  <a:moveTo>
                    <a:pt x="702056" y="916284"/>
                  </a:moveTo>
                  <a:lnTo>
                    <a:pt x="700984" y="916284"/>
                  </a:lnTo>
                  <a:cubicBezTo>
                    <a:pt x="700984" y="916284"/>
                    <a:pt x="83939" y="1368892"/>
                    <a:pt x="35732" y="1402636"/>
                  </a:cubicBezTo>
                  <a:cubicBezTo>
                    <a:pt x="14307" y="1417634"/>
                    <a:pt x="7344" y="1414956"/>
                    <a:pt x="3594" y="1389245"/>
                  </a:cubicBezTo>
                  <a:cubicBezTo>
                    <a:pt x="-1226" y="1358179"/>
                    <a:pt x="-4976" y="1326577"/>
                    <a:pt x="18592" y="1299260"/>
                  </a:cubicBezTo>
                  <a:cubicBezTo>
                    <a:pt x="46981" y="1266051"/>
                    <a:pt x="52872" y="1223736"/>
                    <a:pt x="55015" y="1181957"/>
                  </a:cubicBezTo>
                  <a:cubicBezTo>
                    <a:pt x="57157" y="1132679"/>
                    <a:pt x="74298" y="1090900"/>
                    <a:pt x="106435" y="1054477"/>
                  </a:cubicBezTo>
                  <a:cubicBezTo>
                    <a:pt x="141251" y="1014840"/>
                    <a:pt x="181959" y="898609"/>
                    <a:pt x="187851" y="890574"/>
                  </a:cubicBezTo>
                  <a:cubicBezTo>
                    <a:pt x="204456" y="857365"/>
                    <a:pt x="215704" y="821478"/>
                    <a:pt x="223738" y="785591"/>
                  </a:cubicBezTo>
                  <a:cubicBezTo>
                    <a:pt x="226416" y="772736"/>
                    <a:pt x="216239" y="756131"/>
                    <a:pt x="210883" y="741669"/>
                  </a:cubicBezTo>
                  <a:cubicBezTo>
                    <a:pt x="192136" y="688106"/>
                    <a:pt x="188387" y="632401"/>
                    <a:pt x="187851" y="576160"/>
                  </a:cubicBezTo>
                  <a:cubicBezTo>
                    <a:pt x="187851" y="547771"/>
                    <a:pt x="187851" y="547771"/>
                    <a:pt x="160534" y="547771"/>
                  </a:cubicBezTo>
                  <a:cubicBezTo>
                    <a:pt x="130003" y="547771"/>
                    <a:pt x="107507" y="526882"/>
                    <a:pt x="101079" y="493673"/>
                  </a:cubicBezTo>
                  <a:cubicBezTo>
                    <a:pt x="88224" y="431004"/>
                    <a:pt x="87688" y="367800"/>
                    <a:pt x="93580" y="305131"/>
                  </a:cubicBezTo>
                  <a:cubicBezTo>
                    <a:pt x="95723" y="285313"/>
                    <a:pt x="95723" y="260674"/>
                    <a:pt x="120362" y="250497"/>
                  </a:cubicBezTo>
                  <a:cubicBezTo>
                    <a:pt x="124647" y="248890"/>
                    <a:pt x="129467" y="249425"/>
                    <a:pt x="133752" y="248354"/>
                  </a:cubicBezTo>
                  <a:cubicBezTo>
                    <a:pt x="141251" y="251568"/>
                    <a:pt x="144465" y="258531"/>
                    <a:pt x="147143" y="264959"/>
                  </a:cubicBezTo>
                  <a:cubicBezTo>
                    <a:pt x="161605" y="302988"/>
                    <a:pt x="178210" y="339947"/>
                    <a:pt x="191065" y="375298"/>
                  </a:cubicBezTo>
                  <a:cubicBezTo>
                    <a:pt x="189458" y="346374"/>
                    <a:pt x="200170" y="316915"/>
                    <a:pt x="211954" y="289062"/>
                  </a:cubicBezTo>
                  <a:cubicBezTo>
                    <a:pt x="242485" y="216216"/>
                    <a:pt x="282658" y="148727"/>
                    <a:pt x="328722" y="84987"/>
                  </a:cubicBezTo>
                  <a:cubicBezTo>
                    <a:pt x="348540" y="57670"/>
                    <a:pt x="371036" y="33031"/>
                    <a:pt x="395675" y="9999"/>
                  </a:cubicBezTo>
                  <a:cubicBezTo>
                    <a:pt x="410673" y="-3927"/>
                    <a:pt x="414422" y="-3392"/>
                    <a:pt x="427278" y="12141"/>
                  </a:cubicBezTo>
                  <a:cubicBezTo>
                    <a:pt x="458344" y="49100"/>
                    <a:pt x="486197" y="88736"/>
                    <a:pt x="517263" y="125159"/>
                  </a:cubicBezTo>
                  <a:cubicBezTo>
                    <a:pt x="571362" y="188899"/>
                    <a:pt x="626532" y="252104"/>
                    <a:pt x="700984" y="294954"/>
                  </a:cubicBezTo>
                  <a:cubicBezTo>
                    <a:pt x="749727" y="322807"/>
                    <a:pt x="802218" y="343161"/>
                    <a:pt x="855781" y="360301"/>
                  </a:cubicBezTo>
                  <a:cubicBezTo>
                    <a:pt x="872922" y="365657"/>
                    <a:pt x="883634" y="375834"/>
                    <a:pt x="890061" y="392439"/>
                  </a:cubicBezTo>
                  <a:cubicBezTo>
                    <a:pt x="901310" y="419756"/>
                    <a:pt x="914701" y="446537"/>
                    <a:pt x="910416" y="477604"/>
                  </a:cubicBezTo>
                  <a:cubicBezTo>
                    <a:pt x="909344" y="486709"/>
                    <a:pt x="909344" y="496351"/>
                    <a:pt x="902917" y="503850"/>
                  </a:cubicBezTo>
                  <a:cubicBezTo>
                    <a:pt x="894882" y="567589"/>
                    <a:pt x="876135" y="628651"/>
                    <a:pt x="851496" y="688106"/>
                  </a:cubicBezTo>
                  <a:cubicBezTo>
                    <a:pt x="827393" y="745954"/>
                    <a:pt x="798469" y="801660"/>
                    <a:pt x="758297" y="850938"/>
                  </a:cubicBezTo>
                  <a:cubicBezTo>
                    <a:pt x="744370" y="867542"/>
                    <a:pt x="729373" y="882540"/>
                    <a:pt x="713839" y="898073"/>
                  </a:cubicBezTo>
                  <a:cubicBezTo>
                    <a:pt x="709019" y="902358"/>
                    <a:pt x="702591" y="907179"/>
                    <a:pt x="702056" y="916284"/>
                  </a:cubicBezTo>
                  <a:close/>
                </a:path>
              </a:pathLst>
            </a:custGeom>
            <a:solidFill>
              <a:srgbClr val="FDC384"/>
            </a:solidFill>
            <a:ln w="534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2B05310-FD10-4E49-B92C-B2297B5E48E3}"/>
                </a:ext>
              </a:extLst>
            </p:cNvPr>
            <p:cNvSpPr/>
            <p:nvPr/>
          </p:nvSpPr>
          <p:spPr>
            <a:xfrm>
              <a:off x="5884529" y="3749901"/>
              <a:ext cx="956122" cy="1310685"/>
            </a:xfrm>
            <a:custGeom>
              <a:avLst/>
              <a:gdLst>
                <a:gd name="connsiteX0" fmla="*/ 442990 w 956122"/>
                <a:gd name="connsiteY0" fmla="*/ 0 h 1310685"/>
                <a:gd name="connsiteX1" fmla="*/ 416744 w 956122"/>
                <a:gd name="connsiteY1" fmla="*/ 77666 h 1310685"/>
                <a:gd name="connsiteX2" fmla="*/ 349790 w 956122"/>
                <a:gd name="connsiteY2" fmla="*/ 188542 h 1310685"/>
                <a:gd name="connsiteX3" fmla="*/ 316581 w 956122"/>
                <a:gd name="connsiteY3" fmla="*/ 277456 h 1310685"/>
                <a:gd name="connsiteX4" fmla="*/ 302119 w 956122"/>
                <a:gd name="connsiteY4" fmla="*/ 366371 h 1310685"/>
                <a:gd name="connsiteX5" fmla="*/ 274266 w 956122"/>
                <a:gd name="connsiteY5" fmla="*/ 417791 h 1310685"/>
                <a:gd name="connsiteX6" fmla="*/ 267303 w 956122"/>
                <a:gd name="connsiteY6" fmla="*/ 512598 h 1310685"/>
                <a:gd name="connsiteX7" fmla="*/ 281765 w 956122"/>
                <a:gd name="connsiteY7" fmla="*/ 513133 h 1310685"/>
                <a:gd name="connsiteX8" fmla="*/ 372286 w 956122"/>
                <a:gd name="connsiteY8" fmla="*/ 447251 h 1310685"/>
                <a:gd name="connsiteX9" fmla="*/ 588681 w 956122"/>
                <a:gd name="connsiteY9" fmla="*/ 289776 h 1310685"/>
                <a:gd name="connsiteX10" fmla="*/ 783650 w 956122"/>
                <a:gd name="connsiteY10" fmla="*/ 146763 h 1310685"/>
                <a:gd name="connsiteX11" fmla="*/ 945946 w 956122"/>
                <a:gd name="connsiteY11" fmla="*/ 25710 h 1310685"/>
                <a:gd name="connsiteX12" fmla="*/ 956123 w 956122"/>
                <a:gd name="connsiteY12" fmla="*/ 25710 h 1310685"/>
                <a:gd name="connsiteX13" fmla="*/ 907380 w 956122"/>
                <a:gd name="connsiteY13" fmla="*/ 149976 h 1310685"/>
                <a:gd name="connsiteX14" fmla="*/ 761689 w 956122"/>
                <a:gd name="connsiteY14" fmla="*/ 521168 h 1310685"/>
                <a:gd name="connsiteX15" fmla="*/ 753655 w 956122"/>
                <a:gd name="connsiteY15" fmla="*/ 539379 h 1310685"/>
                <a:gd name="connsiteX16" fmla="*/ 737586 w 956122"/>
                <a:gd name="connsiteY16" fmla="*/ 433325 h 1310685"/>
                <a:gd name="connsiteX17" fmla="*/ 702234 w 956122"/>
                <a:gd name="connsiteY17" fmla="*/ 367442 h 1310685"/>
                <a:gd name="connsiteX18" fmla="*/ 680809 w 956122"/>
                <a:gd name="connsiteY18" fmla="*/ 365835 h 1310685"/>
                <a:gd name="connsiteX19" fmla="*/ 455309 w 956122"/>
                <a:gd name="connsiteY19" fmla="*/ 585443 h 1310685"/>
                <a:gd name="connsiteX20" fmla="*/ 275873 w 956122"/>
                <a:gd name="connsiteY20" fmla="*/ 847366 h 1310685"/>
                <a:gd name="connsiteX21" fmla="*/ 188566 w 956122"/>
                <a:gd name="connsiteY21" fmla="*/ 998414 h 1310685"/>
                <a:gd name="connsiteX22" fmla="*/ 113577 w 956122"/>
                <a:gd name="connsiteY22" fmla="*/ 1178921 h 1310685"/>
                <a:gd name="connsiteX23" fmla="*/ 57336 w 956122"/>
                <a:gd name="connsiteY23" fmla="*/ 1310686 h 1310685"/>
                <a:gd name="connsiteX24" fmla="*/ 64835 w 956122"/>
                <a:gd name="connsiteY24" fmla="*/ 1212666 h 1310685"/>
                <a:gd name="connsiteX25" fmla="*/ 97508 w 956122"/>
                <a:gd name="connsiteY25" fmla="*/ 839867 h 1310685"/>
                <a:gd name="connsiteX26" fmla="*/ 98044 w 956122"/>
                <a:gd name="connsiteY26" fmla="*/ 709709 h 1310685"/>
                <a:gd name="connsiteX27" fmla="*/ 116255 w 956122"/>
                <a:gd name="connsiteY27" fmla="*/ 596156 h 1310685"/>
                <a:gd name="connsiteX28" fmla="*/ 109828 w 956122"/>
                <a:gd name="connsiteY28" fmla="*/ 495458 h 1310685"/>
                <a:gd name="connsiteX29" fmla="*/ 93759 w 956122"/>
                <a:gd name="connsiteY29" fmla="*/ 465998 h 1310685"/>
                <a:gd name="connsiteX30" fmla="*/ 85189 w 956122"/>
                <a:gd name="connsiteY30" fmla="*/ 370120 h 1310685"/>
                <a:gd name="connsiteX31" fmla="*/ 19842 w 956122"/>
                <a:gd name="connsiteY31" fmla="*/ 418327 h 1310685"/>
                <a:gd name="connsiteX32" fmla="*/ 24 w 956122"/>
                <a:gd name="connsiteY32" fmla="*/ 281206 h 1310685"/>
                <a:gd name="connsiteX33" fmla="*/ 63764 w 956122"/>
                <a:gd name="connsiteY33" fmla="*/ 164974 h 1310685"/>
                <a:gd name="connsiteX34" fmla="*/ 192850 w 956122"/>
                <a:gd name="connsiteY34" fmla="*/ 107126 h 1310685"/>
                <a:gd name="connsiteX35" fmla="*/ 442990 w 956122"/>
                <a:gd name="connsiteY35" fmla="*/ 0 h 1310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56122" h="1310685">
                  <a:moveTo>
                    <a:pt x="442990" y="0"/>
                  </a:moveTo>
                  <a:cubicBezTo>
                    <a:pt x="440847" y="28388"/>
                    <a:pt x="425849" y="51956"/>
                    <a:pt x="416744" y="77666"/>
                  </a:cubicBezTo>
                  <a:cubicBezTo>
                    <a:pt x="401746" y="118374"/>
                    <a:pt x="378714" y="155333"/>
                    <a:pt x="349790" y="188542"/>
                  </a:cubicBezTo>
                  <a:cubicBezTo>
                    <a:pt x="327294" y="214252"/>
                    <a:pt x="320330" y="244783"/>
                    <a:pt x="316581" y="277456"/>
                  </a:cubicBezTo>
                  <a:cubicBezTo>
                    <a:pt x="313367" y="307452"/>
                    <a:pt x="311225" y="337447"/>
                    <a:pt x="302119" y="366371"/>
                  </a:cubicBezTo>
                  <a:cubicBezTo>
                    <a:pt x="296227" y="385653"/>
                    <a:pt x="285515" y="402258"/>
                    <a:pt x="274266" y="417791"/>
                  </a:cubicBezTo>
                  <a:cubicBezTo>
                    <a:pt x="251234" y="448322"/>
                    <a:pt x="260876" y="480460"/>
                    <a:pt x="267303" y="512598"/>
                  </a:cubicBezTo>
                  <a:cubicBezTo>
                    <a:pt x="269981" y="524917"/>
                    <a:pt x="278016" y="515811"/>
                    <a:pt x="281765" y="513133"/>
                  </a:cubicBezTo>
                  <a:cubicBezTo>
                    <a:pt x="312296" y="491708"/>
                    <a:pt x="342291" y="469212"/>
                    <a:pt x="372286" y="447251"/>
                  </a:cubicBezTo>
                  <a:cubicBezTo>
                    <a:pt x="444596" y="394759"/>
                    <a:pt x="516906" y="342267"/>
                    <a:pt x="588681" y="289776"/>
                  </a:cubicBezTo>
                  <a:cubicBezTo>
                    <a:pt x="653492" y="242105"/>
                    <a:pt x="718839" y="194969"/>
                    <a:pt x="783650" y="146763"/>
                  </a:cubicBezTo>
                  <a:cubicBezTo>
                    <a:pt x="837749" y="106055"/>
                    <a:pt x="894526" y="69632"/>
                    <a:pt x="945946" y="25710"/>
                  </a:cubicBezTo>
                  <a:cubicBezTo>
                    <a:pt x="949159" y="23032"/>
                    <a:pt x="952373" y="17676"/>
                    <a:pt x="956123" y="25710"/>
                  </a:cubicBezTo>
                  <a:cubicBezTo>
                    <a:pt x="940054" y="66954"/>
                    <a:pt x="923449" y="108733"/>
                    <a:pt x="907380" y="149976"/>
                  </a:cubicBezTo>
                  <a:cubicBezTo>
                    <a:pt x="858638" y="273707"/>
                    <a:pt x="810432" y="397437"/>
                    <a:pt x="761689" y="521168"/>
                  </a:cubicBezTo>
                  <a:cubicBezTo>
                    <a:pt x="760082" y="525988"/>
                    <a:pt x="757940" y="530274"/>
                    <a:pt x="753655" y="539379"/>
                  </a:cubicBezTo>
                  <a:cubicBezTo>
                    <a:pt x="750441" y="500278"/>
                    <a:pt x="748834" y="465998"/>
                    <a:pt x="737586" y="433325"/>
                  </a:cubicBezTo>
                  <a:cubicBezTo>
                    <a:pt x="729016" y="409221"/>
                    <a:pt x="717232" y="387796"/>
                    <a:pt x="702234" y="367442"/>
                  </a:cubicBezTo>
                  <a:cubicBezTo>
                    <a:pt x="694736" y="357265"/>
                    <a:pt x="689915" y="357265"/>
                    <a:pt x="680809" y="365835"/>
                  </a:cubicBezTo>
                  <a:cubicBezTo>
                    <a:pt x="604750" y="438145"/>
                    <a:pt x="529762" y="511526"/>
                    <a:pt x="455309" y="585443"/>
                  </a:cubicBezTo>
                  <a:cubicBezTo>
                    <a:pt x="378714" y="662038"/>
                    <a:pt x="331579" y="757380"/>
                    <a:pt x="275873" y="847366"/>
                  </a:cubicBezTo>
                  <a:cubicBezTo>
                    <a:pt x="245342" y="896644"/>
                    <a:pt x="216418" y="947529"/>
                    <a:pt x="188566" y="998414"/>
                  </a:cubicBezTo>
                  <a:cubicBezTo>
                    <a:pt x="157499" y="1055726"/>
                    <a:pt x="138752" y="1118395"/>
                    <a:pt x="113577" y="1178921"/>
                  </a:cubicBezTo>
                  <a:cubicBezTo>
                    <a:pt x="95366" y="1222843"/>
                    <a:pt x="78226" y="1267300"/>
                    <a:pt x="57336" y="1310686"/>
                  </a:cubicBezTo>
                  <a:cubicBezTo>
                    <a:pt x="60014" y="1278013"/>
                    <a:pt x="61621" y="1245339"/>
                    <a:pt x="64835" y="1212666"/>
                  </a:cubicBezTo>
                  <a:cubicBezTo>
                    <a:pt x="75548" y="1088400"/>
                    <a:pt x="86796" y="964134"/>
                    <a:pt x="97508" y="839867"/>
                  </a:cubicBezTo>
                  <a:cubicBezTo>
                    <a:pt x="101258" y="796481"/>
                    <a:pt x="102865" y="753095"/>
                    <a:pt x="98044" y="709709"/>
                  </a:cubicBezTo>
                  <a:cubicBezTo>
                    <a:pt x="93223" y="670073"/>
                    <a:pt x="99651" y="632043"/>
                    <a:pt x="116255" y="596156"/>
                  </a:cubicBezTo>
                  <a:cubicBezTo>
                    <a:pt x="132860" y="560804"/>
                    <a:pt x="132324" y="528131"/>
                    <a:pt x="109828" y="495458"/>
                  </a:cubicBezTo>
                  <a:cubicBezTo>
                    <a:pt x="103400" y="486352"/>
                    <a:pt x="99651" y="475639"/>
                    <a:pt x="93759" y="465998"/>
                  </a:cubicBezTo>
                  <a:cubicBezTo>
                    <a:pt x="75548" y="436003"/>
                    <a:pt x="68584" y="405472"/>
                    <a:pt x="85189" y="370120"/>
                  </a:cubicBezTo>
                  <a:cubicBezTo>
                    <a:pt x="64299" y="385653"/>
                    <a:pt x="42874" y="401187"/>
                    <a:pt x="19842" y="418327"/>
                  </a:cubicBezTo>
                  <a:cubicBezTo>
                    <a:pt x="8058" y="372263"/>
                    <a:pt x="-512" y="327270"/>
                    <a:pt x="24" y="281206"/>
                  </a:cubicBezTo>
                  <a:cubicBezTo>
                    <a:pt x="559" y="231392"/>
                    <a:pt x="30019" y="197112"/>
                    <a:pt x="63764" y="164974"/>
                  </a:cubicBezTo>
                  <a:cubicBezTo>
                    <a:pt x="105007" y="141406"/>
                    <a:pt x="149464" y="125873"/>
                    <a:pt x="192850" y="107126"/>
                  </a:cubicBezTo>
                  <a:cubicBezTo>
                    <a:pt x="275337" y="70168"/>
                    <a:pt x="359431" y="35352"/>
                    <a:pt x="442990" y="0"/>
                  </a:cubicBezTo>
                  <a:close/>
                </a:path>
              </a:pathLst>
            </a:custGeom>
            <a:solidFill>
              <a:schemeClr val="accent2"/>
            </a:solidFill>
            <a:ln w="534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8016D16C-EE17-4B7A-BD99-62ECE067CFAC}"/>
                </a:ext>
              </a:extLst>
            </p:cNvPr>
            <p:cNvSpPr/>
            <p:nvPr/>
          </p:nvSpPr>
          <p:spPr>
            <a:xfrm>
              <a:off x="6273955" y="2616331"/>
              <a:ext cx="862733" cy="858255"/>
            </a:xfrm>
            <a:custGeom>
              <a:avLst/>
              <a:gdLst>
                <a:gd name="connsiteX0" fmla="*/ 768628 w 862733"/>
                <a:gd name="connsiteY0" fmla="*/ 746309 h 858255"/>
                <a:gd name="connsiteX1" fmla="*/ 752560 w 862733"/>
                <a:gd name="connsiteY1" fmla="*/ 639183 h 858255"/>
                <a:gd name="connsiteX2" fmla="*/ 713459 w 862733"/>
                <a:gd name="connsiteY2" fmla="*/ 604903 h 858255"/>
                <a:gd name="connsiteX3" fmla="*/ 538308 w 862733"/>
                <a:gd name="connsiteY3" fmla="*/ 525094 h 858255"/>
                <a:gd name="connsiteX4" fmla="*/ 380297 w 862733"/>
                <a:gd name="connsiteY4" fmla="*/ 371368 h 858255"/>
                <a:gd name="connsiteX5" fmla="*/ 290847 w 862733"/>
                <a:gd name="connsiteY5" fmla="*/ 258350 h 858255"/>
                <a:gd name="connsiteX6" fmla="*/ 264601 w 862733"/>
                <a:gd name="connsiteY6" fmla="*/ 256208 h 858255"/>
                <a:gd name="connsiteX7" fmla="*/ 86236 w 862733"/>
                <a:gd name="connsiteY7" fmla="*/ 525094 h 858255"/>
                <a:gd name="connsiteX8" fmla="*/ 58384 w 862733"/>
                <a:gd name="connsiteY8" fmla="*/ 632220 h 858255"/>
                <a:gd name="connsiteX9" fmla="*/ 0 w 862733"/>
                <a:gd name="connsiteY9" fmla="*/ 491349 h 858255"/>
                <a:gd name="connsiteX10" fmla="*/ 5892 w 862733"/>
                <a:gd name="connsiteY10" fmla="*/ 481708 h 858255"/>
                <a:gd name="connsiteX11" fmla="*/ 15533 w 862733"/>
                <a:gd name="connsiteY11" fmla="*/ 387973 h 858255"/>
                <a:gd name="connsiteX12" fmla="*/ 64276 w 862733"/>
                <a:gd name="connsiteY12" fmla="*/ 243888 h 858255"/>
                <a:gd name="connsiteX13" fmla="*/ 136050 w 862733"/>
                <a:gd name="connsiteY13" fmla="*/ 145868 h 858255"/>
                <a:gd name="connsiteX14" fmla="*/ 298881 w 862733"/>
                <a:gd name="connsiteY14" fmla="*/ 44634 h 858255"/>
                <a:gd name="connsiteX15" fmla="*/ 361550 w 862733"/>
                <a:gd name="connsiteY15" fmla="*/ 19459 h 858255"/>
                <a:gd name="connsiteX16" fmla="*/ 492244 w 862733"/>
                <a:gd name="connsiteY16" fmla="*/ 4462 h 858255"/>
                <a:gd name="connsiteX17" fmla="*/ 675429 w 862733"/>
                <a:gd name="connsiteY17" fmla="*/ 91770 h 858255"/>
                <a:gd name="connsiteX18" fmla="*/ 817371 w 862733"/>
                <a:gd name="connsiteY18" fmla="*/ 261028 h 858255"/>
                <a:gd name="connsiteX19" fmla="*/ 848437 w 862733"/>
                <a:gd name="connsiteY19" fmla="*/ 356371 h 858255"/>
                <a:gd name="connsiteX20" fmla="*/ 861293 w 862733"/>
                <a:gd name="connsiteY20" fmla="*/ 514917 h 858255"/>
                <a:gd name="connsiteX21" fmla="*/ 845759 w 862733"/>
                <a:gd name="connsiteY21" fmla="*/ 669714 h 858255"/>
                <a:gd name="connsiteX22" fmla="*/ 822191 w 862733"/>
                <a:gd name="connsiteY22" fmla="*/ 754879 h 858255"/>
                <a:gd name="connsiteX23" fmla="*/ 765950 w 862733"/>
                <a:gd name="connsiteY23" fmla="*/ 842722 h 858255"/>
                <a:gd name="connsiteX24" fmla="*/ 744525 w 862733"/>
                <a:gd name="connsiteY24" fmla="*/ 858256 h 858255"/>
                <a:gd name="connsiteX25" fmla="*/ 768628 w 862733"/>
                <a:gd name="connsiteY25" fmla="*/ 746309 h 858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62733" h="858255">
                  <a:moveTo>
                    <a:pt x="768628" y="746309"/>
                  </a:moveTo>
                  <a:cubicBezTo>
                    <a:pt x="777199" y="703994"/>
                    <a:pt x="771842" y="676677"/>
                    <a:pt x="752560" y="639183"/>
                  </a:cubicBezTo>
                  <a:cubicBezTo>
                    <a:pt x="747203" y="629006"/>
                    <a:pt x="724171" y="608652"/>
                    <a:pt x="713459" y="604903"/>
                  </a:cubicBezTo>
                  <a:cubicBezTo>
                    <a:pt x="648112" y="584549"/>
                    <a:pt x="596156" y="563659"/>
                    <a:pt x="538308" y="525094"/>
                  </a:cubicBezTo>
                  <a:cubicBezTo>
                    <a:pt x="476175" y="483315"/>
                    <a:pt x="427433" y="427609"/>
                    <a:pt x="380297" y="371368"/>
                  </a:cubicBezTo>
                  <a:cubicBezTo>
                    <a:pt x="349230" y="334410"/>
                    <a:pt x="319771" y="296380"/>
                    <a:pt x="290847" y="258350"/>
                  </a:cubicBezTo>
                  <a:cubicBezTo>
                    <a:pt x="281206" y="245495"/>
                    <a:pt x="275849" y="244960"/>
                    <a:pt x="264601" y="256208"/>
                  </a:cubicBezTo>
                  <a:cubicBezTo>
                    <a:pt x="186935" y="333339"/>
                    <a:pt x="131229" y="425467"/>
                    <a:pt x="86236" y="525094"/>
                  </a:cubicBezTo>
                  <a:cubicBezTo>
                    <a:pt x="71239" y="558839"/>
                    <a:pt x="59455" y="593655"/>
                    <a:pt x="58384" y="632220"/>
                  </a:cubicBezTo>
                  <a:cubicBezTo>
                    <a:pt x="39101" y="585085"/>
                    <a:pt x="19283" y="537949"/>
                    <a:pt x="0" y="491349"/>
                  </a:cubicBezTo>
                  <a:cubicBezTo>
                    <a:pt x="3749" y="489207"/>
                    <a:pt x="6427" y="486529"/>
                    <a:pt x="5892" y="481708"/>
                  </a:cubicBezTo>
                  <a:cubicBezTo>
                    <a:pt x="2678" y="449570"/>
                    <a:pt x="10177" y="418504"/>
                    <a:pt x="15533" y="387973"/>
                  </a:cubicBezTo>
                  <a:cubicBezTo>
                    <a:pt x="24103" y="337624"/>
                    <a:pt x="39637" y="289417"/>
                    <a:pt x="64276" y="243888"/>
                  </a:cubicBezTo>
                  <a:cubicBezTo>
                    <a:pt x="83558" y="207466"/>
                    <a:pt x="107126" y="173721"/>
                    <a:pt x="136050" y="145868"/>
                  </a:cubicBezTo>
                  <a:cubicBezTo>
                    <a:pt x="182114" y="100875"/>
                    <a:pt x="228714" y="53740"/>
                    <a:pt x="298881" y="44634"/>
                  </a:cubicBezTo>
                  <a:cubicBezTo>
                    <a:pt x="320306" y="41956"/>
                    <a:pt x="340661" y="28030"/>
                    <a:pt x="361550" y="19459"/>
                  </a:cubicBezTo>
                  <a:cubicBezTo>
                    <a:pt x="403865" y="1248"/>
                    <a:pt x="445644" y="-5179"/>
                    <a:pt x="492244" y="4462"/>
                  </a:cubicBezTo>
                  <a:cubicBezTo>
                    <a:pt x="561340" y="18388"/>
                    <a:pt x="619723" y="51597"/>
                    <a:pt x="675429" y="91770"/>
                  </a:cubicBezTo>
                  <a:cubicBezTo>
                    <a:pt x="737026" y="136227"/>
                    <a:pt x="785233" y="191932"/>
                    <a:pt x="817371" y="261028"/>
                  </a:cubicBezTo>
                  <a:cubicBezTo>
                    <a:pt x="831297" y="291559"/>
                    <a:pt x="842010" y="323162"/>
                    <a:pt x="848437" y="356371"/>
                  </a:cubicBezTo>
                  <a:cubicBezTo>
                    <a:pt x="858079" y="408862"/>
                    <a:pt x="866113" y="461890"/>
                    <a:pt x="861293" y="514917"/>
                  </a:cubicBezTo>
                  <a:cubicBezTo>
                    <a:pt x="856472" y="566337"/>
                    <a:pt x="857007" y="618829"/>
                    <a:pt x="845759" y="669714"/>
                  </a:cubicBezTo>
                  <a:cubicBezTo>
                    <a:pt x="839332" y="698102"/>
                    <a:pt x="833440" y="728098"/>
                    <a:pt x="822191" y="754879"/>
                  </a:cubicBezTo>
                  <a:cubicBezTo>
                    <a:pt x="808265" y="788088"/>
                    <a:pt x="794874" y="809513"/>
                    <a:pt x="765950" y="842722"/>
                  </a:cubicBezTo>
                  <a:cubicBezTo>
                    <a:pt x="763808" y="845936"/>
                    <a:pt x="747739" y="858256"/>
                    <a:pt x="744525" y="858256"/>
                  </a:cubicBezTo>
                  <a:cubicBezTo>
                    <a:pt x="752560" y="823975"/>
                    <a:pt x="764343" y="778447"/>
                    <a:pt x="768628" y="746309"/>
                  </a:cubicBezTo>
                  <a:close/>
                </a:path>
              </a:pathLst>
            </a:custGeom>
            <a:solidFill>
              <a:srgbClr val="8D4E22"/>
            </a:solidFill>
            <a:ln w="534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AD4FB142-96D1-4B6B-8FA7-19DB14C46BC4}"/>
                </a:ext>
              </a:extLst>
            </p:cNvPr>
            <p:cNvSpPr/>
            <p:nvPr/>
          </p:nvSpPr>
          <p:spPr>
            <a:xfrm>
              <a:off x="4250808" y="5103753"/>
              <a:ext cx="452680" cy="446835"/>
            </a:xfrm>
            <a:custGeom>
              <a:avLst/>
              <a:gdLst>
                <a:gd name="connsiteX0" fmla="*/ 68098 w 452680"/>
                <a:gd name="connsiteY0" fmla="*/ 153945 h 446835"/>
                <a:gd name="connsiteX1" fmla="*/ 148443 w 452680"/>
                <a:gd name="connsiteY1" fmla="*/ 9860 h 446835"/>
                <a:gd name="connsiteX2" fmla="*/ 167190 w 452680"/>
                <a:gd name="connsiteY2" fmla="*/ 5575 h 446835"/>
                <a:gd name="connsiteX3" fmla="*/ 168261 w 452680"/>
                <a:gd name="connsiteY3" fmla="*/ 7182 h 446835"/>
                <a:gd name="connsiteX4" fmla="*/ 208969 w 452680"/>
                <a:gd name="connsiteY4" fmla="*/ 68780 h 446835"/>
                <a:gd name="connsiteX5" fmla="*/ 214325 w 452680"/>
                <a:gd name="connsiteY5" fmla="*/ 76814 h 446835"/>
                <a:gd name="connsiteX6" fmla="*/ 233608 w 452680"/>
                <a:gd name="connsiteY6" fmla="*/ 127163 h 446835"/>
                <a:gd name="connsiteX7" fmla="*/ 220217 w 452680"/>
                <a:gd name="connsiteY7" fmla="*/ 200545 h 446835"/>
                <a:gd name="connsiteX8" fmla="*/ 230394 w 452680"/>
                <a:gd name="connsiteY8" fmla="*/ 221434 h 446835"/>
                <a:gd name="connsiteX9" fmla="*/ 261996 w 452680"/>
                <a:gd name="connsiteY9" fmla="*/ 264285 h 446835"/>
                <a:gd name="connsiteX10" fmla="*/ 263603 w 452680"/>
                <a:gd name="connsiteY10" fmla="*/ 289995 h 446835"/>
                <a:gd name="connsiteX11" fmla="*/ 297348 w 452680"/>
                <a:gd name="connsiteY11" fmla="*/ 340880 h 446835"/>
                <a:gd name="connsiteX12" fmla="*/ 440361 w 452680"/>
                <a:gd name="connsiteY12" fmla="*/ 429258 h 446835"/>
                <a:gd name="connsiteX13" fmla="*/ 452680 w 452680"/>
                <a:gd name="connsiteY13" fmla="*/ 438900 h 446835"/>
                <a:gd name="connsiteX14" fmla="*/ 182188 w 452680"/>
                <a:gd name="connsiteY14" fmla="*/ 434615 h 446835"/>
                <a:gd name="connsiteX15" fmla="*/ 144158 w 452680"/>
                <a:gd name="connsiteY15" fmla="*/ 405691 h 446835"/>
                <a:gd name="connsiteX16" fmla="*/ 20963 w 452680"/>
                <a:gd name="connsiteY16" fmla="*/ 277675 h 446835"/>
                <a:gd name="connsiteX17" fmla="*/ 13464 w 452680"/>
                <a:gd name="connsiteY17" fmla="*/ 233218 h 446835"/>
                <a:gd name="connsiteX18" fmla="*/ 68098 w 452680"/>
                <a:gd name="connsiteY18" fmla="*/ 153945 h 446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2680" h="446835">
                  <a:moveTo>
                    <a:pt x="68098" y="153945"/>
                  </a:moveTo>
                  <a:cubicBezTo>
                    <a:pt x="99701" y="108416"/>
                    <a:pt x="133981" y="64495"/>
                    <a:pt x="148443" y="9860"/>
                  </a:cubicBezTo>
                  <a:cubicBezTo>
                    <a:pt x="151657" y="-2459"/>
                    <a:pt x="158620" y="-2459"/>
                    <a:pt x="167190" y="5575"/>
                  </a:cubicBezTo>
                  <a:cubicBezTo>
                    <a:pt x="167726" y="6111"/>
                    <a:pt x="168261" y="6647"/>
                    <a:pt x="168261" y="7182"/>
                  </a:cubicBezTo>
                  <a:cubicBezTo>
                    <a:pt x="172546" y="33964"/>
                    <a:pt x="199863" y="45212"/>
                    <a:pt x="208969" y="68780"/>
                  </a:cubicBezTo>
                  <a:cubicBezTo>
                    <a:pt x="210040" y="71993"/>
                    <a:pt x="211647" y="75743"/>
                    <a:pt x="214325" y="76814"/>
                  </a:cubicBezTo>
                  <a:cubicBezTo>
                    <a:pt x="238964" y="86456"/>
                    <a:pt x="236822" y="107881"/>
                    <a:pt x="233608" y="127163"/>
                  </a:cubicBezTo>
                  <a:cubicBezTo>
                    <a:pt x="229323" y="151802"/>
                    <a:pt x="228787" y="176977"/>
                    <a:pt x="220217" y="200545"/>
                  </a:cubicBezTo>
                  <a:cubicBezTo>
                    <a:pt x="217003" y="209650"/>
                    <a:pt x="217539" y="217685"/>
                    <a:pt x="230394" y="221434"/>
                  </a:cubicBezTo>
                  <a:cubicBezTo>
                    <a:pt x="251819" y="226790"/>
                    <a:pt x="259854" y="243931"/>
                    <a:pt x="261996" y="264285"/>
                  </a:cubicBezTo>
                  <a:cubicBezTo>
                    <a:pt x="263068" y="272855"/>
                    <a:pt x="265210" y="281425"/>
                    <a:pt x="263603" y="289995"/>
                  </a:cubicBezTo>
                  <a:cubicBezTo>
                    <a:pt x="259318" y="317847"/>
                    <a:pt x="277530" y="329096"/>
                    <a:pt x="297348" y="340880"/>
                  </a:cubicBezTo>
                  <a:cubicBezTo>
                    <a:pt x="345555" y="369804"/>
                    <a:pt x="392690" y="399799"/>
                    <a:pt x="440361" y="429258"/>
                  </a:cubicBezTo>
                  <a:cubicBezTo>
                    <a:pt x="444646" y="431937"/>
                    <a:pt x="450002" y="433544"/>
                    <a:pt x="452680" y="438900"/>
                  </a:cubicBezTo>
                  <a:cubicBezTo>
                    <a:pt x="441432" y="456576"/>
                    <a:pt x="197721" y="439971"/>
                    <a:pt x="182188" y="434615"/>
                  </a:cubicBezTo>
                  <a:cubicBezTo>
                    <a:pt x="166654" y="429258"/>
                    <a:pt x="152192" y="421224"/>
                    <a:pt x="144158" y="405691"/>
                  </a:cubicBezTo>
                  <a:cubicBezTo>
                    <a:pt x="115769" y="350521"/>
                    <a:pt x="71312" y="311420"/>
                    <a:pt x="20963" y="277675"/>
                  </a:cubicBezTo>
                  <a:cubicBezTo>
                    <a:pt x="-2605" y="261606"/>
                    <a:pt x="-7961" y="260535"/>
                    <a:pt x="13464" y="233218"/>
                  </a:cubicBezTo>
                  <a:cubicBezTo>
                    <a:pt x="32211" y="208043"/>
                    <a:pt x="49351" y="180191"/>
                    <a:pt x="68098" y="153945"/>
                  </a:cubicBezTo>
                  <a:close/>
                </a:path>
              </a:pathLst>
            </a:custGeom>
            <a:solidFill>
              <a:srgbClr val="FDC383"/>
            </a:solidFill>
            <a:ln w="534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03FEABB-3915-4583-A90B-2EE11C14B4C9}"/>
                </a:ext>
              </a:extLst>
            </p:cNvPr>
            <p:cNvSpPr/>
            <p:nvPr/>
          </p:nvSpPr>
          <p:spPr>
            <a:xfrm>
              <a:off x="4661710" y="5542653"/>
              <a:ext cx="244401" cy="105465"/>
            </a:xfrm>
            <a:custGeom>
              <a:avLst/>
              <a:gdLst>
                <a:gd name="connsiteX0" fmla="*/ 0 w 244401"/>
                <a:gd name="connsiteY0" fmla="*/ 8034 h 105465"/>
                <a:gd name="connsiteX1" fmla="*/ 41243 w 244401"/>
                <a:gd name="connsiteY1" fmla="*/ 0 h 105465"/>
                <a:gd name="connsiteX2" fmla="*/ 82487 w 244401"/>
                <a:gd name="connsiteY2" fmla="*/ 28924 h 105465"/>
                <a:gd name="connsiteX3" fmla="*/ 148905 w 244401"/>
                <a:gd name="connsiteY3" fmla="*/ 50349 h 105465"/>
                <a:gd name="connsiteX4" fmla="*/ 244247 w 244401"/>
                <a:gd name="connsiteY4" fmla="*/ 41779 h 105465"/>
                <a:gd name="connsiteX5" fmla="*/ 244247 w 244401"/>
                <a:gd name="connsiteY5" fmla="*/ 60526 h 105465"/>
                <a:gd name="connsiteX6" fmla="*/ 243712 w 244401"/>
                <a:gd name="connsiteY6" fmla="*/ 72310 h 105465"/>
                <a:gd name="connsiteX7" fmla="*/ 183185 w 244401"/>
                <a:gd name="connsiteY7" fmla="*/ 104983 h 105465"/>
                <a:gd name="connsiteX8" fmla="*/ 50349 w 244401"/>
                <a:gd name="connsiteY8" fmla="*/ 77666 h 105465"/>
                <a:gd name="connsiteX9" fmla="*/ 0 w 244401"/>
                <a:gd name="connsiteY9" fmla="*/ 8034 h 10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4401" h="105465">
                  <a:moveTo>
                    <a:pt x="0" y="8034"/>
                  </a:moveTo>
                  <a:cubicBezTo>
                    <a:pt x="13391" y="4285"/>
                    <a:pt x="25175" y="5356"/>
                    <a:pt x="41243" y="0"/>
                  </a:cubicBezTo>
                  <a:cubicBezTo>
                    <a:pt x="55705" y="5892"/>
                    <a:pt x="70703" y="18211"/>
                    <a:pt x="82487" y="28924"/>
                  </a:cubicBezTo>
                  <a:cubicBezTo>
                    <a:pt x="103376" y="47135"/>
                    <a:pt x="115696" y="53027"/>
                    <a:pt x="148905" y="50349"/>
                  </a:cubicBezTo>
                  <a:cubicBezTo>
                    <a:pt x="172473" y="47671"/>
                    <a:pt x="220679" y="44457"/>
                    <a:pt x="244247" y="41779"/>
                  </a:cubicBezTo>
                  <a:cubicBezTo>
                    <a:pt x="243712" y="64811"/>
                    <a:pt x="244783" y="46064"/>
                    <a:pt x="244247" y="60526"/>
                  </a:cubicBezTo>
                  <a:cubicBezTo>
                    <a:pt x="244247" y="64276"/>
                    <a:pt x="243712" y="68561"/>
                    <a:pt x="243712" y="72310"/>
                  </a:cubicBezTo>
                  <a:cubicBezTo>
                    <a:pt x="232999" y="100162"/>
                    <a:pt x="207289" y="103912"/>
                    <a:pt x="183185" y="104983"/>
                  </a:cubicBezTo>
                  <a:cubicBezTo>
                    <a:pt x="137121" y="107126"/>
                    <a:pt x="91057" y="102841"/>
                    <a:pt x="50349" y="77666"/>
                  </a:cubicBezTo>
                  <a:cubicBezTo>
                    <a:pt x="22496" y="61597"/>
                    <a:pt x="9641" y="36958"/>
                    <a:pt x="0" y="8034"/>
                  </a:cubicBezTo>
                  <a:close/>
                </a:path>
              </a:pathLst>
            </a:custGeom>
            <a:solidFill>
              <a:schemeClr val="accent2"/>
            </a:solidFill>
            <a:ln w="534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5578726-F7DD-42BD-88E5-F626EDE7FC07}"/>
                </a:ext>
              </a:extLst>
            </p:cNvPr>
            <p:cNvSpPr/>
            <p:nvPr/>
          </p:nvSpPr>
          <p:spPr>
            <a:xfrm>
              <a:off x="5447103" y="5486257"/>
              <a:ext cx="496742" cy="509240"/>
            </a:xfrm>
            <a:custGeom>
              <a:avLst/>
              <a:gdLst>
                <a:gd name="connsiteX0" fmla="*/ 166956 w 496742"/>
                <a:gd name="connsiteY0" fmla="*/ 28008 h 509240"/>
                <a:gd name="connsiteX1" fmla="*/ 274082 w 496742"/>
                <a:gd name="connsiteY1" fmla="*/ 9797 h 509240"/>
                <a:gd name="connsiteX2" fmla="*/ 479764 w 496742"/>
                <a:gd name="connsiteY2" fmla="*/ 155 h 509240"/>
                <a:gd name="connsiteX3" fmla="*/ 496368 w 496742"/>
                <a:gd name="connsiteY3" fmla="*/ 18902 h 509240"/>
                <a:gd name="connsiteX4" fmla="*/ 464231 w 496742"/>
                <a:gd name="connsiteY4" fmla="*/ 347779 h 509240"/>
                <a:gd name="connsiteX5" fmla="*/ 448697 w 496742"/>
                <a:gd name="connsiteY5" fmla="*/ 495077 h 509240"/>
                <a:gd name="connsiteX6" fmla="*/ 436378 w 496742"/>
                <a:gd name="connsiteY6" fmla="*/ 507932 h 509240"/>
                <a:gd name="connsiteX7" fmla="*/ 222662 w 496742"/>
                <a:gd name="connsiteY7" fmla="*/ 504183 h 509240"/>
                <a:gd name="connsiteX8" fmla="*/ 105359 w 496742"/>
                <a:gd name="connsiteY8" fmla="*/ 485971 h 509240"/>
                <a:gd name="connsiteX9" fmla="*/ 7874 w 496742"/>
                <a:gd name="connsiteY9" fmla="*/ 431873 h 509240"/>
                <a:gd name="connsiteX10" fmla="*/ 375 w 496742"/>
                <a:gd name="connsiteY10" fmla="*/ 410448 h 509240"/>
                <a:gd name="connsiteX11" fmla="*/ 166956 w 496742"/>
                <a:gd name="connsiteY11" fmla="*/ 28008 h 50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6742" h="509240">
                  <a:moveTo>
                    <a:pt x="166956" y="28008"/>
                  </a:moveTo>
                  <a:cubicBezTo>
                    <a:pt x="172848" y="18902"/>
                    <a:pt x="272475" y="22651"/>
                    <a:pt x="274082" y="9797"/>
                  </a:cubicBezTo>
                  <a:cubicBezTo>
                    <a:pt x="342643" y="6583"/>
                    <a:pt x="411203" y="3904"/>
                    <a:pt x="479764" y="155"/>
                  </a:cubicBezTo>
                  <a:cubicBezTo>
                    <a:pt x="494762" y="-916"/>
                    <a:pt x="497975" y="3369"/>
                    <a:pt x="496368" y="18902"/>
                  </a:cubicBezTo>
                  <a:cubicBezTo>
                    <a:pt x="485120" y="128706"/>
                    <a:pt x="474943" y="237975"/>
                    <a:pt x="464231" y="347779"/>
                  </a:cubicBezTo>
                  <a:cubicBezTo>
                    <a:pt x="459410" y="397057"/>
                    <a:pt x="453518" y="445799"/>
                    <a:pt x="448697" y="495077"/>
                  </a:cubicBezTo>
                  <a:cubicBezTo>
                    <a:pt x="447626" y="504183"/>
                    <a:pt x="446019" y="507932"/>
                    <a:pt x="436378" y="507932"/>
                  </a:cubicBezTo>
                  <a:cubicBezTo>
                    <a:pt x="365139" y="510074"/>
                    <a:pt x="293900" y="510074"/>
                    <a:pt x="222662" y="504183"/>
                  </a:cubicBezTo>
                  <a:cubicBezTo>
                    <a:pt x="183025" y="500433"/>
                    <a:pt x="143924" y="496684"/>
                    <a:pt x="105359" y="485971"/>
                  </a:cubicBezTo>
                  <a:cubicBezTo>
                    <a:pt x="55545" y="472045"/>
                    <a:pt x="41619" y="470974"/>
                    <a:pt x="7874" y="431873"/>
                  </a:cubicBezTo>
                  <a:cubicBezTo>
                    <a:pt x="2518" y="425445"/>
                    <a:pt x="-1232" y="419553"/>
                    <a:pt x="375" y="410448"/>
                  </a:cubicBezTo>
                  <a:cubicBezTo>
                    <a:pt x="8945" y="362241"/>
                    <a:pt x="135890" y="85320"/>
                    <a:pt x="166956" y="28008"/>
                  </a:cubicBezTo>
                  <a:close/>
                </a:path>
              </a:pathLst>
            </a:custGeom>
            <a:solidFill>
              <a:schemeClr val="accent2"/>
            </a:solidFill>
            <a:ln w="534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5D78A05-4D48-4102-98DF-9009DE0B05C4}"/>
                </a:ext>
              </a:extLst>
            </p:cNvPr>
            <p:cNvSpPr/>
            <p:nvPr/>
          </p:nvSpPr>
          <p:spPr>
            <a:xfrm>
              <a:off x="5446847" y="5069439"/>
              <a:ext cx="167246" cy="266076"/>
            </a:xfrm>
            <a:custGeom>
              <a:avLst/>
              <a:gdLst>
                <a:gd name="connsiteX0" fmla="*/ 631 w 167246"/>
                <a:gd name="connsiteY0" fmla="*/ 235394 h 266076"/>
                <a:gd name="connsiteX1" fmla="*/ 20449 w 167246"/>
                <a:gd name="connsiteY1" fmla="*/ 149158 h 266076"/>
                <a:gd name="connsiteX2" fmla="*/ 47767 w 167246"/>
                <a:gd name="connsiteY2" fmla="*/ 19000 h 266076"/>
                <a:gd name="connsiteX3" fmla="*/ 97044 w 167246"/>
                <a:gd name="connsiteY3" fmla="*/ 7752 h 266076"/>
                <a:gd name="connsiteX4" fmla="*/ 153285 w 167246"/>
                <a:gd name="connsiteY4" fmla="*/ 789 h 266076"/>
                <a:gd name="connsiteX5" fmla="*/ 166141 w 167246"/>
                <a:gd name="connsiteY5" fmla="*/ 15250 h 266076"/>
                <a:gd name="connsiteX6" fmla="*/ 127040 w 167246"/>
                <a:gd name="connsiteY6" fmla="*/ 251463 h 266076"/>
                <a:gd name="connsiteX7" fmla="*/ 104543 w 167246"/>
                <a:gd name="connsiteY7" fmla="*/ 264318 h 266076"/>
                <a:gd name="connsiteX8" fmla="*/ 631 w 167246"/>
                <a:gd name="connsiteY8" fmla="*/ 235394 h 266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46" h="266076">
                  <a:moveTo>
                    <a:pt x="631" y="235394"/>
                  </a:moveTo>
                  <a:cubicBezTo>
                    <a:pt x="-3654" y="203792"/>
                    <a:pt x="15093" y="178082"/>
                    <a:pt x="20449" y="149158"/>
                  </a:cubicBezTo>
                  <a:cubicBezTo>
                    <a:pt x="28484" y="105772"/>
                    <a:pt x="48302" y="64528"/>
                    <a:pt x="47767" y="19000"/>
                  </a:cubicBezTo>
                  <a:cubicBezTo>
                    <a:pt x="61157" y="2931"/>
                    <a:pt x="80975" y="12037"/>
                    <a:pt x="97044" y="7752"/>
                  </a:cubicBezTo>
                  <a:cubicBezTo>
                    <a:pt x="115256" y="2931"/>
                    <a:pt x="135074" y="4538"/>
                    <a:pt x="153285" y="789"/>
                  </a:cubicBezTo>
                  <a:cubicBezTo>
                    <a:pt x="168819" y="-2425"/>
                    <a:pt x="168283" y="4538"/>
                    <a:pt x="166141" y="15250"/>
                  </a:cubicBezTo>
                  <a:cubicBezTo>
                    <a:pt x="152750" y="93988"/>
                    <a:pt x="139895" y="172726"/>
                    <a:pt x="127040" y="251463"/>
                  </a:cubicBezTo>
                  <a:cubicBezTo>
                    <a:pt x="124362" y="263783"/>
                    <a:pt x="120077" y="269139"/>
                    <a:pt x="104543" y="264318"/>
                  </a:cubicBezTo>
                  <a:cubicBezTo>
                    <a:pt x="70799" y="253070"/>
                    <a:pt x="35447" y="245036"/>
                    <a:pt x="631" y="235394"/>
                  </a:cubicBezTo>
                  <a:close/>
                </a:path>
              </a:pathLst>
            </a:custGeom>
            <a:solidFill>
              <a:schemeClr val="accent2"/>
            </a:solidFill>
            <a:ln w="534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77EF201-D6C8-458D-AEC8-8956B0A373C4}"/>
                </a:ext>
              </a:extLst>
            </p:cNvPr>
            <p:cNvSpPr/>
            <p:nvPr/>
          </p:nvSpPr>
          <p:spPr>
            <a:xfrm>
              <a:off x="4881006" y="5093260"/>
              <a:ext cx="616552" cy="245796"/>
            </a:xfrm>
            <a:custGeom>
              <a:avLst/>
              <a:gdLst>
                <a:gd name="connsiteX0" fmla="*/ 616287 w 616552"/>
                <a:gd name="connsiteY0" fmla="*/ 0 h 245796"/>
                <a:gd name="connsiteX1" fmla="*/ 467381 w 616552"/>
                <a:gd name="connsiteY1" fmla="*/ 5356 h 245796"/>
                <a:gd name="connsiteX2" fmla="*/ 301336 w 616552"/>
                <a:gd name="connsiteY2" fmla="*/ 8570 h 245796"/>
                <a:gd name="connsiteX3" fmla="*/ 8347 w 616552"/>
                <a:gd name="connsiteY3" fmla="*/ 158546 h 245796"/>
                <a:gd name="connsiteX4" fmla="*/ 1919 w 616552"/>
                <a:gd name="connsiteY4" fmla="*/ 185864 h 245796"/>
                <a:gd name="connsiteX5" fmla="*/ 89227 w 616552"/>
                <a:gd name="connsiteY5" fmla="*/ 219073 h 245796"/>
                <a:gd name="connsiteX6" fmla="*/ 222599 w 616552"/>
                <a:gd name="connsiteY6" fmla="*/ 165510 h 245796"/>
                <a:gd name="connsiteX7" fmla="*/ 299194 w 616552"/>
                <a:gd name="connsiteY7" fmla="*/ 156939 h 245796"/>
                <a:gd name="connsiteX8" fmla="*/ 223134 w 616552"/>
                <a:gd name="connsiteY8" fmla="*/ 191755 h 245796"/>
                <a:gd name="connsiteX9" fmla="*/ 178141 w 616552"/>
                <a:gd name="connsiteY9" fmla="*/ 206217 h 245796"/>
                <a:gd name="connsiteX10" fmla="*/ 160466 w 616552"/>
                <a:gd name="connsiteY10" fmla="*/ 224964 h 245796"/>
                <a:gd name="connsiteX11" fmla="*/ 181891 w 616552"/>
                <a:gd name="connsiteY11" fmla="*/ 244783 h 245796"/>
                <a:gd name="connsiteX12" fmla="*/ 199567 w 616552"/>
                <a:gd name="connsiteY12" fmla="*/ 244783 h 245796"/>
                <a:gd name="connsiteX13" fmla="*/ 285267 w 616552"/>
                <a:gd name="connsiteY13" fmla="*/ 230856 h 245796"/>
                <a:gd name="connsiteX14" fmla="*/ 572365 w 616552"/>
                <a:gd name="connsiteY14" fmla="*/ 202468 h 245796"/>
                <a:gd name="connsiteX15" fmla="*/ 572365 w 616552"/>
                <a:gd name="connsiteY15" fmla="*/ 202468 h 245796"/>
                <a:gd name="connsiteX16" fmla="*/ 616287 w 616552"/>
                <a:gd name="connsiteY16" fmla="*/ 0 h 245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6552" h="245796">
                  <a:moveTo>
                    <a:pt x="616287" y="0"/>
                  </a:moveTo>
                  <a:cubicBezTo>
                    <a:pt x="572901" y="0"/>
                    <a:pt x="511303" y="4821"/>
                    <a:pt x="467381" y="5356"/>
                  </a:cubicBezTo>
                  <a:cubicBezTo>
                    <a:pt x="412212" y="7499"/>
                    <a:pt x="356506" y="7499"/>
                    <a:pt x="301336" y="8570"/>
                  </a:cubicBezTo>
                  <a:cubicBezTo>
                    <a:pt x="178677" y="11784"/>
                    <a:pt x="90834" y="78738"/>
                    <a:pt x="8347" y="158546"/>
                  </a:cubicBezTo>
                  <a:cubicBezTo>
                    <a:pt x="848" y="166045"/>
                    <a:pt x="-2366" y="175151"/>
                    <a:pt x="1919" y="185864"/>
                  </a:cubicBezTo>
                  <a:cubicBezTo>
                    <a:pt x="16381" y="222822"/>
                    <a:pt x="53340" y="236748"/>
                    <a:pt x="89227" y="219073"/>
                  </a:cubicBezTo>
                  <a:cubicBezTo>
                    <a:pt x="132613" y="198183"/>
                    <a:pt x="173856" y="172473"/>
                    <a:pt x="222599" y="165510"/>
                  </a:cubicBezTo>
                  <a:cubicBezTo>
                    <a:pt x="246166" y="162296"/>
                    <a:pt x="268663" y="153190"/>
                    <a:pt x="299194" y="156939"/>
                  </a:cubicBezTo>
                  <a:cubicBezTo>
                    <a:pt x="271877" y="174080"/>
                    <a:pt x="247238" y="182650"/>
                    <a:pt x="223134" y="191755"/>
                  </a:cubicBezTo>
                  <a:cubicBezTo>
                    <a:pt x="208137" y="197112"/>
                    <a:pt x="192603" y="200861"/>
                    <a:pt x="178141" y="206217"/>
                  </a:cubicBezTo>
                  <a:cubicBezTo>
                    <a:pt x="169571" y="209431"/>
                    <a:pt x="159930" y="214252"/>
                    <a:pt x="160466" y="224964"/>
                  </a:cubicBezTo>
                  <a:cubicBezTo>
                    <a:pt x="161001" y="237820"/>
                    <a:pt x="171178" y="242105"/>
                    <a:pt x="181891" y="244783"/>
                  </a:cubicBezTo>
                  <a:cubicBezTo>
                    <a:pt x="187783" y="246390"/>
                    <a:pt x="193675" y="245854"/>
                    <a:pt x="199567" y="244783"/>
                  </a:cubicBezTo>
                  <a:cubicBezTo>
                    <a:pt x="227955" y="239962"/>
                    <a:pt x="256343" y="234070"/>
                    <a:pt x="285267" y="230856"/>
                  </a:cubicBezTo>
                  <a:cubicBezTo>
                    <a:pt x="376860" y="221751"/>
                    <a:pt x="561117" y="189613"/>
                    <a:pt x="572365" y="202468"/>
                  </a:cubicBezTo>
                  <a:cubicBezTo>
                    <a:pt x="572365" y="202468"/>
                    <a:pt x="572365" y="202468"/>
                    <a:pt x="572365" y="202468"/>
                  </a:cubicBezTo>
                  <a:cubicBezTo>
                    <a:pt x="583077" y="136586"/>
                    <a:pt x="620036" y="57312"/>
                    <a:pt x="616287" y="0"/>
                  </a:cubicBezTo>
                  <a:close/>
                </a:path>
              </a:pathLst>
            </a:custGeom>
            <a:solidFill>
              <a:srgbClr val="FDC484"/>
            </a:solidFill>
            <a:ln w="5345" cap="flat">
              <a:noFill/>
              <a:prstDash val="solid"/>
              <a:miter/>
            </a:ln>
          </p:spPr>
          <p:txBody>
            <a:bodyPr rtlCol="0" anchor="ctr"/>
            <a:lstStyle/>
            <a:p>
              <a:endParaRPr lang="en-US"/>
            </a:p>
          </p:txBody>
        </p:sp>
      </p:grpSp>
      <p:sp>
        <p:nvSpPr>
          <p:cNvPr id="29" name="Rounded Rectangle 2">
            <a:extLst>
              <a:ext uri="{FF2B5EF4-FFF2-40B4-BE49-F238E27FC236}">
                <a16:creationId xmlns:a16="http://schemas.microsoft.com/office/drawing/2014/main" id="{A04CF609-1463-429F-BBD2-8A80090E9848}"/>
              </a:ext>
            </a:extLst>
          </p:cNvPr>
          <p:cNvSpPr/>
          <p:nvPr/>
        </p:nvSpPr>
        <p:spPr>
          <a:xfrm>
            <a:off x="7151753" y="5334000"/>
            <a:ext cx="167640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Smart Button</a:t>
            </a:r>
          </a:p>
        </p:txBody>
      </p:sp>
      <p:sp>
        <p:nvSpPr>
          <p:cNvPr id="30" name="Up-Down Arrow 3">
            <a:extLst>
              <a:ext uri="{FF2B5EF4-FFF2-40B4-BE49-F238E27FC236}">
                <a16:creationId xmlns:a16="http://schemas.microsoft.com/office/drawing/2014/main" id="{C3AAD417-BBB8-4799-AD44-FD5FBCADC5AD}"/>
              </a:ext>
            </a:extLst>
          </p:cNvPr>
          <p:cNvSpPr/>
          <p:nvPr/>
        </p:nvSpPr>
        <p:spPr>
          <a:xfrm>
            <a:off x="7608953" y="4343400"/>
            <a:ext cx="609600" cy="990600"/>
          </a:xfrm>
          <a:prstGeom prst="upDownArrow">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4">
            <a:extLst>
              <a:ext uri="{FF2B5EF4-FFF2-40B4-BE49-F238E27FC236}">
                <a16:creationId xmlns:a16="http://schemas.microsoft.com/office/drawing/2014/main" id="{03B29168-B94F-46B5-93DA-7C6BDBA62253}"/>
              </a:ext>
            </a:extLst>
          </p:cNvPr>
          <p:cNvSpPr/>
          <p:nvPr/>
        </p:nvSpPr>
        <p:spPr>
          <a:xfrm>
            <a:off x="7227953" y="3505200"/>
            <a:ext cx="1371600" cy="83820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Phone Bluetooth</a:t>
            </a:r>
          </a:p>
        </p:txBody>
      </p:sp>
      <p:sp>
        <p:nvSpPr>
          <p:cNvPr id="32" name="Left Arrow 5">
            <a:extLst>
              <a:ext uri="{FF2B5EF4-FFF2-40B4-BE49-F238E27FC236}">
                <a16:creationId xmlns:a16="http://schemas.microsoft.com/office/drawing/2014/main" id="{EE788245-718C-4051-B734-07FB464071B5}"/>
              </a:ext>
            </a:extLst>
          </p:cNvPr>
          <p:cNvSpPr/>
          <p:nvPr/>
        </p:nvSpPr>
        <p:spPr>
          <a:xfrm>
            <a:off x="6389753" y="3733800"/>
            <a:ext cx="838200" cy="381000"/>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6">
            <a:extLst>
              <a:ext uri="{FF2B5EF4-FFF2-40B4-BE49-F238E27FC236}">
                <a16:creationId xmlns:a16="http://schemas.microsoft.com/office/drawing/2014/main" id="{4719A2C5-D095-4C6A-A96D-31982D74C1D8}"/>
              </a:ext>
            </a:extLst>
          </p:cNvPr>
          <p:cNvSpPr/>
          <p:nvPr/>
        </p:nvSpPr>
        <p:spPr>
          <a:xfrm>
            <a:off x="5246753" y="3429000"/>
            <a:ext cx="1143000" cy="9144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Phone GPS</a:t>
            </a:r>
          </a:p>
        </p:txBody>
      </p:sp>
      <p:cxnSp>
        <p:nvCxnSpPr>
          <p:cNvPr id="34" name="Shape 7">
            <a:extLst>
              <a:ext uri="{FF2B5EF4-FFF2-40B4-BE49-F238E27FC236}">
                <a16:creationId xmlns:a16="http://schemas.microsoft.com/office/drawing/2014/main" id="{5E568BA4-292E-4348-B90B-E5976C78ED7B}"/>
              </a:ext>
            </a:extLst>
          </p:cNvPr>
          <p:cNvCxnSpPr>
            <a:cxnSpLocks/>
          </p:cNvCxnSpPr>
          <p:nvPr/>
        </p:nvCxnSpPr>
        <p:spPr>
          <a:xfrm rot="5400000" flipH="1" flipV="1">
            <a:off x="6256403" y="1947120"/>
            <a:ext cx="990600" cy="1866900"/>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ADEBEA7D-1FA4-44BB-A786-A7CD3DF40DE9}"/>
              </a:ext>
            </a:extLst>
          </p:cNvPr>
          <p:cNvSpPr/>
          <p:nvPr/>
        </p:nvSpPr>
        <p:spPr>
          <a:xfrm>
            <a:off x="9590153" y="3733800"/>
            <a:ext cx="1905000" cy="10668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50000"/>
                    <a:lumOff val="50000"/>
                  </a:schemeClr>
                </a:solidFill>
              </a:rPr>
              <a:t>MOBILE APP</a:t>
            </a:r>
          </a:p>
        </p:txBody>
      </p:sp>
      <p:sp>
        <p:nvSpPr>
          <p:cNvPr id="36" name="Rounded Rectangle 9">
            <a:extLst>
              <a:ext uri="{FF2B5EF4-FFF2-40B4-BE49-F238E27FC236}">
                <a16:creationId xmlns:a16="http://schemas.microsoft.com/office/drawing/2014/main" id="{52AECEF1-3F18-4710-B8A5-BD250D4C4BD0}"/>
              </a:ext>
            </a:extLst>
          </p:cNvPr>
          <p:cNvSpPr/>
          <p:nvPr/>
        </p:nvSpPr>
        <p:spPr>
          <a:xfrm>
            <a:off x="7785031" y="2131277"/>
            <a:ext cx="18288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85000"/>
                    <a:lumOff val="15000"/>
                  </a:schemeClr>
                </a:solidFill>
              </a:rPr>
              <a:t>INTERNET</a:t>
            </a:r>
          </a:p>
        </p:txBody>
      </p:sp>
      <p:cxnSp>
        <p:nvCxnSpPr>
          <p:cNvPr id="37" name="Elbow Connector 18">
            <a:extLst>
              <a:ext uri="{FF2B5EF4-FFF2-40B4-BE49-F238E27FC236}">
                <a16:creationId xmlns:a16="http://schemas.microsoft.com/office/drawing/2014/main" id="{F8D3EE84-EC03-4603-86CF-8902E13FF6AB}"/>
              </a:ext>
            </a:extLst>
          </p:cNvPr>
          <p:cNvCxnSpPr>
            <a:stCxn id="36" idx="3"/>
            <a:endCxn id="35" idx="0"/>
          </p:cNvCxnSpPr>
          <p:nvPr/>
        </p:nvCxnSpPr>
        <p:spPr>
          <a:xfrm>
            <a:off x="9613831" y="2550377"/>
            <a:ext cx="928822" cy="1183423"/>
          </a:xfrm>
          <a:prstGeom prst="bentConnector2">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 name="Rectangle: Rounded Corners 1">
            <a:extLst>
              <a:ext uri="{FF2B5EF4-FFF2-40B4-BE49-F238E27FC236}">
                <a16:creationId xmlns:a16="http://schemas.microsoft.com/office/drawing/2014/main" id="{AD1BDB85-D031-48FD-8E42-05B46577A648}"/>
              </a:ext>
            </a:extLst>
          </p:cNvPr>
          <p:cNvSpPr/>
          <p:nvPr/>
        </p:nvSpPr>
        <p:spPr>
          <a:xfrm>
            <a:off x="5766193" y="1323303"/>
            <a:ext cx="1551964" cy="6720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NODEMCU</a:t>
            </a:r>
          </a:p>
        </p:txBody>
      </p:sp>
      <p:sp>
        <p:nvSpPr>
          <p:cNvPr id="28" name="Rectangle: Rounded Corners 27">
            <a:extLst>
              <a:ext uri="{FF2B5EF4-FFF2-40B4-BE49-F238E27FC236}">
                <a16:creationId xmlns:a16="http://schemas.microsoft.com/office/drawing/2014/main" id="{74B72512-827C-401B-A17C-0D759BADC203}"/>
              </a:ext>
            </a:extLst>
          </p:cNvPr>
          <p:cNvSpPr/>
          <p:nvPr/>
        </p:nvSpPr>
        <p:spPr>
          <a:xfrm>
            <a:off x="9943189" y="1388144"/>
            <a:ext cx="1551964" cy="6720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dirty="0" err="1"/>
              <a:t>Thingspeak</a:t>
            </a:r>
            <a:r>
              <a:rPr lang="en-IN" dirty="0"/>
              <a:t> Cloud </a:t>
            </a:r>
          </a:p>
        </p:txBody>
      </p:sp>
      <p:cxnSp>
        <p:nvCxnSpPr>
          <p:cNvPr id="9" name="Connector: Elbow 8">
            <a:extLst>
              <a:ext uri="{FF2B5EF4-FFF2-40B4-BE49-F238E27FC236}">
                <a16:creationId xmlns:a16="http://schemas.microsoft.com/office/drawing/2014/main" id="{4A0C30FF-46F3-46F2-BEA4-79D9B380B482}"/>
              </a:ext>
            </a:extLst>
          </p:cNvPr>
          <p:cNvCxnSpPr>
            <a:cxnSpLocks/>
          </p:cNvCxnSpPr>
          <p:nvPr/>
        </p:nvCxnSpPr>
        <p:spPr>
          <a:xfrm flipV="1">
            <a:off x="9023476" y="1717297"/>
            <a:ext cx="916635" cy="4071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455600F-8098-4A11-A5BE-6F6CAB8CD067}"/>
              </a:ext>
            </a:extLst>
          </p:cNvPr>
          <p:cNvCxnSpPr>
            <a:cxnSpLocks/>
          </p:cNvCxnSpPr>
          <p:nvPr/>
        </p:nvCxnSpPr>
        <p:spPr>
          <a:xfrm>
            <a:off x="7323589" y="1512355"/>
            <a:ext cx="10821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9D25DBA-76F9-4206-85CF-02C39EA6B854}"/>
              </a:ext>
            </a:extLst>
          </p:cNvPr>
          <p:cNvCxnSpPr>
            <a:cxnSpLocks/>
          </p:cNvCxnSpPr>
          <p:nvPr/>
        </p:nvCxnSpPr>
        <p:spPr>
          <a:xfrm>
            <a:off x="8405769" y="1512355"/>
            <a:ext cx="0" cy="685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19406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80">
                                          <p:stCondLst>
                                            <p:cond delay="0"/>
                                          </p:stCondLst>
                                        </p:cTn>
                                        <p:tgtEl>
                                          <p:spTgt spid="10">
                                            <p:txEl>
                                              <p:pRg st="0" end="0"/>
                                            </p:txEl>
                                          </p:spTgt>
                                        </p:tgtEl>
                                      </p:cBhvr>
                                    </p:animEffect>
                                    <p:anim calcmode="lin" valueType="num">
                                      <p:cBhvr>
                                        <p:cTn id="8"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xEl>
                                              <p:pRg st="0" end="0"/>
                                            </p:txEl>
                                          </p:spTgt>
                                        </p:tgtEl>
                                      </p:cBhvr>
                                      <p:to x="100000" y="60000"/>
                                    </p:animScale>
                                    <p:animScale>
                                      <p:cBhvr>
                                        <p:cTn id="14" dur="166" decel="50000">
                                          <p:stCondLst>
                                            <p:cond delay="676"/>
                                          </p:stCondLst>
                                        </p:cTn>
                                        <p:tgtEl>
                                          <p:spTgt spid="10">
                                            <p:txEl>
                                              <p:pRg st="0" end="0"/>
                                            </p:txEl>
                                          </p:spTgt>
                                        </p:tgtEl>
                                      </p:cBhvr>
                                      <p:to x="100000" y="100000"/>
                                    </p:animScale>
                                    <p:animScale>
                                      <p:cBhvr>
                                        <p:cTn id="15" dur="26">
                                          <p:stCondLst>
                                            <p:cond delay="1312"/>
                                          </p:stCondLst>
                                        </p:cTn>
                                        <p:tgtEl>
                                          <p:spTgt spid="10">
                                            <p:txEl>
                                              <p:pRg st="0" end="0"/>
                                            </p:txEl>
                                          </p:spTgt>
                                        </p:tgtEl>
                                      </p:cBhvr>
                                      <p:to x="100000" y="80000"/>
                                    </p:animScale>
                                    <p:animScale>
                                      <p:cBhvr>
                                        <p:cTn id="16" dur="166" decel="50000">
                                          <p:stCondLst>
                                            <p:cond delay="1338"/>
                                          </p:stCondLst>
                                        </p:cTn>
                                        <p:tgtEl>
                                          <p:spTgt spid="10">
                                            <p:txEl>
                                              <p:pRg st="0" end="0"/>
                                            </p:txEl>
                                          </p:spTgt>
                                        </p:tgtEl>
                                      </p:cBhvr>
                                      <p:to x="100000" y="100000"/>
                                    </p:animScale>
                                    <p:animScale>
                                      <p:cBhvr>
                                        <p:cTn id="17" dur="26">
                                          <p:stCondLst>
                                            <p:cond delay="1642"/>
                                          </p:stCondLst>
                                        </p:cTn>
                                        <p:tgtEl>
                                          <p:spTgt spid="10">
                                            <p:txEl>
                                              <p:pRg st="0" end="0"/>
                                            </p:txEl>
                                          </p:spTgt>
                                        </p:tgtEl>
                                      </p:cBhvr>
                                      <p:to x="100000" y="90000"/>
                                    </p:animScale>
                                    <p:animScale>
                                      <p:cBhvr>
                                        <p:cTn id="18" dur="166" decel="50000">
                                          <p:stCondLst>
                                            <p:cond delay="1668"/>
                                          </p:stCondLst>
                                        </p:cTn>
                                        <p:tgtEl>
                                          <p:spTgt spid="10">
                                            <p:txEl>
                                              <p:pRg st="0" end="0"/>
                                            </p:txEl>
                                          </p:spTgt>
                                        </p:tgtEl>
                                      </p:cBhvr>
                                      <p:to x="100000" y="100000"/>
                                    </p:animScale>
                                    <p:animScale>
                                      <p:cBhvr>
                                        <p:cTn id="19" dur="26">
                                          <p:stCondLst>
                                            <p:cond delay="1808"/>
                                          </p:stCondLst>
                                        </p:cTn>
                                        <p:tgtEl>
                                          <p:spTgt spid="10">
                                            <p:txEl>
                                              <p:pRg st="0" end="0"/>
                                            </p:txEl>
                                          </p:spTgt>
                                        </p:tgtEl>
                                      </p:cBhvr>
                                      <p:to x="100000" y="95000"/>
                                    </p:animScale>
                                    <p:animScale>
                                      <p:cBhvr>
                                        <p:cTn id="20" dur="166" decel="50000">
                                          <p:stCondLst>
                                            <p:cond delay="1834"/>
                                          </p:stCondLst>
                                        </p:cTn>
                                        <p:tgtEl>
                                          <p:spTgt spid="10">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26"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wipe(down)">
                                      <p:cBhvr>
                                        <p:cTn id="28" dur="580">
                                          <p:stCondLst>
                                            <p:cond delay="0"/>
                                          </p:stCondLst>
                                        </p:cTn>
                                        <p:tgtEl>
                                          <p:spTgt spid="29"/>
                                        </p:tgtEl>
                                      </p:cBhvr>
                                    </p:animEffect>
                                    <p:anim calcmode="lin" valueType="num">
                                      <p:cBhvr>
                                        <p:cTn id="29"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34" dur="26">
                                          <p:stCondLst>
                                            <p:cond delay="650"/>
                                          </p:stCondLst>
                                        </p:cTn>
                                        <p:tgtEl>
                                          <p:spTgt spid="29"/>
                                        </p:tgtEl>
                                      </p:cBhvr>
                                      <p:to x="100000" y="60000"/>
                                    </p:animScale>
                                    <p:animScale>
                                      <p:cBhvr>
                                        <p:cTn id="35" dur="166" decel="50000">
                                          <p:stCondLst>
                                            <p:cond delay="676"/>
                                          </p:stCondLst>
                                        </p:cTn>
                                        <p:tgtEl>
                                          <p:spTgt spid="29"/>
                                        </p:tgtEl>
                                      </p:cBhvr>
                                      <p:to x="100000" y="100000"/>
                                    </p:animScale>
                                    <p:animScale>
                                      <p:cBhvr>
                                        <p:cTn id="36" dur="26">
                                          <p:stCondLst>
                                            <p:cond delay="1312"/>
                                          </p:stCondLst>
                                        </p:cTn>
                                        <p:tgtEl>
                                          <p:spTgt spid="29"/>
                                        </p:tgtEl>
                                      </p:cBhvr>
                                      <p:to x="100000" y="80000"/>
                                    </p:animScale>
                                    <p:animScale>
                                      <p:cBhvr>
                                        <p:cTn id="37" dur="166" decel="50000">
                                          <p:stCondLst>
                                            <p:cond delay="1338"/>
                                          </p:stCondLst>
                                        </p:cTn>
                                        <p:tgtEl>
                                          <p:spTgt spid="29"/>
                                        </p:tgtEl>
                                      </p:cBhvr>
                                      <p:to x="100000" y="100000"/>
                                    </p:animScale>
                                    <p:animScale>
                                      <p:cBhvr>
                                        <p:cTn id="38" dur="26">
                                          <p:stCondLst>
                                            <p:cond delay="1642"/>
                                          </p:stCondLst>
                                        </p:cTn>
                                        <p:tgtEl>
                                          <p:spTgt spid="29"/>
                                        </p:tgtEl>
                                      </p:cBhvr>
                                      <p:to x="100000" y="90000"/>
                                    </p:animScale>
                                    <p:animScale>
                                      <p:cBhvr>
                                        <p:cTn id="39" dur="166" decel="50000">
                                          <p:stCondLst>
                                            <p:cond delay="1668"/>
                                          </p:stCondLst>
                                        </p:cTn>
                                        <p:tgtEl>
                                          <p:spTgt spid="29"/>
                                        </p:tgtEl>
                                      </p:cBhvr>
                                      <p:to x="100000" y="100000"/>
                                    </p:animScale>
                                    <p:animScale>
                                      <p:cBhvr>
                                        <p:cTn id="40" dur="26">
                                          <p:stCondLst>
                                            <p:cond delay="1808"/>
                                          </p:stCondLst>
                                        </p:cTn>
                                        <p:tgtEl>
                                          <p:spTgt spid="29"/>
                                        </p:tgtEl>
                                      </p:cBhvr>
                                      <p:to x="100000" y="95000"/>
                                    </p:animScale>
                                    <p:animScale>
                                      <p:cBhvr>
                                        <p:cTn id="41" dur="166" decel="50000">
                                          <p:stCondLst>
                                            <p:cond delay="1834"/>
                                          </p:stCondLst>
                                        </p:cTn>
                                        <p:tgtEl>
                                          <p:spTgt spid="29"/>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down)">
                                      <p:cBhvr>
                                        <p:cTn id="44" dur="580">
                                          <p:stCondLst>
                                            <p:cond delay="0"/>
                                          </p:stCondLst>
                                        </p:cTn>
                                        <p:tgtEl>
                                          <p:spTgt spid="30"/>
                                        </p:tgtEl>
                                      </p:cBhvr>
                                    </p:animEffect>
                                    <p:anim calcmode="lin" valueType="num">
                                      <p:cBhvr>
                                        <p:cTn id="45"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50" dur="26">
                                          <p:stCondLst>
                                            <p:cond delay="650"/>
                                          </p:stCondLst>
                                        </p:cTn>
                                        <p:tgtEl>
                                          <p:spTgt spid="30"/>
                                        </p:tgtEl>
                                      </p:cBhvr>
                                      <p:to x="100000" y="60000"/>
                                    </p:animScale>
                                    <p:animScale>
                                      <p:cBhvr>
                                        <p:cTn id="51" dur="166" decel="50000">
                                          <p:stCondLst>
                                            <p:cond delay="676"/>
                                          </p:stCondLst>
                                        </p:cTn>
                                        <p:tgtEl>
                                          <p:spTgt spid="30"/>
                                        </p:tgtEl>
                                      </p:cBhvr>
                                      <p:to x="100000" y="100000"/>
                                    </p:animScale>
                                    <p:animScale>
                                      <p:cBhvr>
                                        <p:cTn id="52" dur="26">
                                          <p:stCondLst>
                                            <p:cond delay="1312"/>
                                          </p:stCondLst>
                                        </p:cTn>
                                        <p:tgtEl>
                                          <p:spTgt spid="30"/>
                                        </p:tgtEl>
                                      </p:cBhvr>
                                      <p:to x="100000" y="80000"/>
                                    </p:animScale>
                                    <p:animScale>
                                      <p:cBhvr>
                                        <p:cTn id="53" dur="166" decel="50000">
                                          <p:stCondLst>
                                            <p:cond delay="1338"/>
                                          </p:stCondLst>
                                        </p:cTn>
                                        <p:tgtEl>
                                          <p:spTgt spid="30"/>
                                        </p:tgtEl>
                                      </p:cBhvr>
                                      <p:to x="100000" y="100000"/>
                                    </p:animScale>
                                    <p:animScale>
                                      <p:cBhvr>
                                        <p:cTn id="54" dur="26">
                                          <p:stCondLst>
                                            <p:cond delay="1642"/>
                                          </p:stCondLst>
                                        </p:cTn>
                                        <p:tgtEl>
                                          <p:spTgt spid="30"/>
                                        </p:tgtEl>
                                      </p:cBhvr>
                                      <p:to x="100000" y="90000"/>
                                    </p:animScale>
                                    <p:animScale>
                                      <p:cBhvr>
                                        <p:cTn id="55" dur="166" decel="50000">
                                          <p:stCondLst>
                                            <p:cond delay="1668"/>
                                          </p:stCondLst>
                                        </p:cTn>
                                        <p:tgtEl>
                                          <p:spTgt spid="30"/>
                                        </p:tgtEl>
                                      </p:cBhvr>
                                      <p:to x="100000" y="100000"/>
                                    </p:animScale>
                                    <p:animScale>
                                      <p:cBhvr>
                                        <p:cTn id="56" dur="26">
                                          <p:stCondLst>
                                            <p:cond delay="1808"/>
                                          </p:stCondLst>
                                        </p:cTn>
                                        <p:tgtEl>
                                          <p:spTgt spid="30"/>
                                        </p:tgtEl>
                                      </p:cBhvr>
                                      <p:to x="100000" y="95000"/>
                                    </p:animScale>
                                    <p:animScale>
                                      <p:cBhvr>
                                        <p:cTn id="57" dur="166" decel="50000">
                                          <p:stCondLst>
                                            <p:cond delay="1834"/>
                                          </p:stCondLst>
                                        </p:cTn>
                                        <p:tgtEl>
                                          <p:spTgt spid="30"/>
                                        </p:tgtEl>
                                      </p:cBhvr>
                                      <p:to x="100000" y="100000"/>
                                    </p:animScale>
                                  </p:childTnLst>
                                </p:cTn>
                              </p:par>
                              <p:par>
                                <p:cTn id="58" presetID="26"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down)">
                                      <p:cBhvr>
                                        <p:cTn id="60" dur="580">
                                          <p:stCondLst>
                                            <p:cond delay="0"/>
                                          </p:stCondLst>
                                        </p:cTn>
                                        <p:tgtEl>
                                          <p:spTgt spid="31"/>
                                        </p:tgtEl>
                                      </p:cBhvr>
                                    </p:animEffect>
                                    <p:anim calcmode="lin" valueType="num">
                                      <p:cBhvr>
                                        <p:cTn id="61"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66" dur="26">
                                          <p:stCondLst>
                                            <p:cond delay="650"/>
                                          </p:stCondLst>
                                        </p:cTn>
                                        <p:tgtEl>
                                          <p:spTgt spid="31"/>
                                        </p:tgtEl>
                                      </p:cBhvr>
                                      <p:to x="100000" y="60000"/>
                                    </p:animScale>
                                    <p:animScale>
                                      <p:cBhvr>
                                        <p:cTn id="67" dur="166" decel="50000">
                                          <p:stCondLst>
                                            <p:cond delay="676"/>
                                          </p:stCondLst>
                                        </p:cTn>
                                        <p:tgtEl>
                                          <p:spTgt spid="31"/>
                                        </p:tgtEl>
                                      </p:cBhvr>
                                      <p:to x="100000" y="100000"/>
                                    </p:animScale>
                                    <p:animScale>
                                      <p:cBhvr>
                                        <p:cTn id="68" dur="26">
                                          <p:stCondLst>
                                            <p:cond delay="1312"/>
                                          </p:stCondLst>
                                        </p:cTn>
                                        <p:tgtEl>
                                          <p:spTgt spid="31"/>
                                        </p:tgtEl>
                                      </p:cBhvr>
                                      <p:to x="100000" y="80000"/>
                                    </p:animScale>
                                    <p:animScale>
                                      <p:cBhvr>
                                        <p:cTn id="69" dur="166" decel="50000">
                                          <p:stCondLst>
                                            <p:cond delay="1338"/>
                                          </p:stCondLst>
                                        </p:cTn>
                                        <p:tgtEl>
                                          <p:spTgt spid="31"/>
                                        </p:tgtEl>
                                      </p:cBhvr>
                                      <p:to x="100000" y="100000"/>
                                    </p:animScale>
                                    <p:animScale>
                                      <p:cBhvr>
                                        <p:cTn id="70" dur="26">
                                          <p:stCondLst>
                                            <p:cond delay="1642"/>
                                          </p:stCondLst>
                                        </p:cTn>
                                        <p:tgtEl>
                                          <p:spTgt spid="31"/>
                                        </p:tgtEl>
                                      </p:cBhvr>
                                      <p:to x="100000" y="90000"/>
                                    </p:animScale>
                                    <p:animScale>
                                      <p:cBhvr>
                                        <p:cTn id="71" dur="166" decel="50000">
                                          <p:stCondLst>
                                            <p:cond delay="1668"/>
                                          </p:stCondLst>
                                        </p:cTn>
                                        <p:tgtEl>
                                          <p:spTgt spid="31"/>
                                        </p:tgtEl>
                                      </p:cBhvr>
                                      <p:to x="100000" y="100000"/>
                                    </p:animScale>
                                    <p:animScale>
                                      <p:cBhvr>
                                        <p:cTn id="72" dur="26">
                                          <p:stCondLst>
                                            <p:cond delay="1808"/>
                                          </p:stCondLst>
                                        </p:cTn>
                                        <p:tgtEl>
                                          <p:spTgt spid="31"/>
                                        </p:tgtEl>
                                      </p:cBhvr>
                                      <p:to x="100000" y="95000"/>
                                    </p:animScale>
                                    <p:animScale>
                                      <p:cBhvr>
                                        <p:cTn id="73" dur="166" decel="50000">
                                          <p:stCondLst>
                                            <p:cond delay="1834"/>
                                          </p:stCondLst>
                                        </p:cTn>
                                        <p:tgtEl>
                                          <p:spTgt spid="31"/>
                                        </p:tgtEl>
                                      </p:cBhvr>
                                      <p:to x="100000" y="100000"/>
                                    </p:animScale>
                                  </p:childTnLst>
                                </p:cTn>
                              </p:par>
                              <p:par>
                                <p:cTn id="74" presetID="26"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80">
                                          <p:stCondLst>
                                            <p:cond delay="0"/>
                                          </p:stCondLst>
                                        </p:cTn>
                                        <p:tgtEl>
                                          <p:spTgt spid="32"/>
                                        </p:tgtEl>
                                      </p:cBhvr>
                                    </p:animEffect>
                                    <p:anim calcmode="lin" valueType="num">
                                      <p:cBhvr>
                                        <p:cTn id="7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7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7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8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8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82" dur="26">
                                          <p:stCondLst>
                                            <p:cond delay="650"/>
                                          </p:stCondLst>
                                        </p:cTn>
                                        <p:tgtEl>
                                          <p:spTgt spid="32"/>
                                        </p:tgtEl>
                                      </p:cBhvr>
                                      <p:to x="100000" y="60000"/>
                                    </p:animScale>
                                    <p:animScale>
                                      <p:cBhvr>
                                        <p:cTn id="83" dur="166" decel="50000">
                                          <p:stCondLst>
                                            <p:cond delay="676"/>
                                          </p:stCondLst>
                                        </p:cTn>
                                        <p:tgtEl>
                                          <p:spTgt spid="32"/>
                                        </p:tgtEl>
                                      </p:cBhvr>
                                      <p:to x="100000" y="100000"/>
                                    </p:animScale>
                                    <p:animScale>
                                      <p:cBhvr>
                                        <p:cTn id="84" dur="26">
                                          <p:stCondLst>
                                            <p:cond delay="1312"/>
                                          </p:stCondLst>
                                        </p:cTn>
                                        <p:tgtEl>
                                          <p:spTgt spid="32"/>
                                        </p:tgtEl>
                                      </p:cBhvr>
                                      <p:to x="100000" y="80000"/>
                                    </p:animScale>
                                    <p:animScale>
                                      <p:cBhvr>
                                        <p:cTn id="85" dur="166" decel="50000">
                                          <p:stCondLst>
                                            <p:cond delay="1338"/>
                                          </p:stCondLst>
                                        </p:cTn>
                                        <p:tgtEl>
                                          <p:spTgt spid="32"/>
                                        </p:tgtEl>
                                      </p:cBhvr>
                                      <p:to x="100000" y="100000"/>
                                    </p:animScale>
                                    <p:animScale>
                                      <p:cBhvr>
                                        <p:cTn id="86" dur="26">
                                          <p:stCondLst>
                                            <p:cond delay="1642"/>
                                          </p:stCondLst>
                                        </p:cTn>
                                        <p:tgtEl>
                                          <p:spTgt spid="32"/>
                                        </p:tgtEl>
                                      </p:cBhvr>
                                      <p:to x="100000" y="90000"/>
                                    </p:animScale>
                                    <p:animScale>
                                      <p:cBhvr>
                                        <p:cTn id="87" dur="166" decel="50000">
                                          <p:stCondLst>
                                            <p:cond delay="1668"/>
                                          </p:stCondLst>
                                        </p:cTn>
                                        <p:tgtEl>
                                          <p:spTgt spid="32"/>
                                        </p:tgtEl>
                                      </p:cBhvr>
                                      <p:to x="100000" y="100000"/>
                                    </p:animScale>
                                    <p:animScale>
                                      <p:cBhvr>
                                        <p:cTn id="88" dur="26">
                                          <p:stCondLst>
                                            <p:cond delay="1808"/>
                                          </p:stCondLst>
                                        </p:cTn>
                                        <p:tgtEl>
                                          <p:spTgt spid="32"/>
                                        </p:tgtEl>
                                      </p:cBhvr>
                                      <p:to x="100000" y="95000"/>
                                    </p:animScale>
                                    <p:animScale>
                                      <p:cBhvr>
                                        <p:cTn id="89" dur="166" decel="50000">
                                          <p:stCondLst>
                                            <p:cond delay="1834"/>
                                          </p:stCondLst>
                                        </p:cTn>
                                        <p:tgtEl>
                                          <p:spTgt spid="32"/>
                                        </p:tgtEl>
                                      </p:cBhvr>
                                      <p:to x="100000" y="100000"/>
                                    </p:animScale>
                                  </p:childTnLst>
                                </p:cTn>
                              </p:par>
                              <p:par>
                                <p:cTn id="90" presetID="26"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wipe(down)">
                                      <p:cBhvr>
                                        <p:cTn id="92" dur="580">
                                          <p:stCondLst>
                                            <p:cond delay="0"/>
                                          </p:stCondLst>
                                        </p:cTn>
                                        <p:tgtEl>
                                          <p:spTgt spid="33"/>
                                        </p:tgtEl>
                                      </p:cBhvr>
                                    </p:animEffect>
                                    <p:anim calcmode="lin" valueType="num">
                                      <p:cBhvr>
                                        <p:cTn id="93"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98" dur="26">
                                          <p:stCondLst>
                                            <p:cond delay="650"/>
                                          </p:stCondLst>
                                        </p:cTn>
                                        <p:tgtEl>
                                          <p:spTgt spid="33"/>
                                        </p:tgtEl>
                                      </p:cBhvr>
                                      <p:to x="100000" y="60000"/>
                                    </p:animScale>
                                    <p:animScale>
                                      <p:cBhvr>
                                        <p:cTn id="99" dur="166" decel="50000">
                                          <p:stCondLst>
                                            <p:cond delay="676"/>
                                          </p:stCondLst>
                                        </p:cTn>
                                        <p:tgtEl>
                                          <p:spTgt spid="33"/>
                                        </p:tgtEl>
                                      </p:cBhvr>
                                      <p:to x="100000" y="100000"/>
                                    </p:animScale>
                                    <p:animScale>
                                      <p:cBhvr>
                                        <p:cTn id="100" dur="26">
                                          <p:stCondLst>
                                            <p:cond delay="1312"/>
                                          </p:stCondLst>
                                        </p:cTn>
                                        <p:tgtEl>
                                          <p:spTgt spid="33"/>
                                        </p:tgtEl>
                                      </p:cBhvr>
                                      <p:to x="100000" y="80000"/>
                                    </p:animScale>
                                    <p:animScale>
                                      <p:cBhvr>
                                        <p:cTn id="101" dur="166" decel="50000">
                                          <p:stCondLst>
                                            <p:cond delay="1338"/>
                                          </p:stCondLst>
                                        </p:cTn>
                                        <p:tgtEl>
                                          <p:spTgt spid="33"/>
                                        </p:tgtEl>
                                      </p:cBhvr>
                                      <p:to x="100000" y="100000"/>
                                    </p:animScale>
                                    <p:animScale>
                                      <p:cBhvr>
                                        <p:cTn id="102" dur="26">
                                          <p:stCondLst>
                                            <p:cond delay="1642"/>
                                          </p:stCondLst>
                                        </p:cTn>
                                        <p:tgtEl>
                                          <p:spTgt spid="33"/>
                                        </p:tgtEl>
                                      </p:cBhvr>
                                      <p:to x="100000" y="90000"/>
                                    </p:animScale>
                                    <p:animScale>
                                      <p:cBhvr>
                                        <p:cTn id="103" dur="166" decel="50000">
                                          <p:stCondLst>
                                            <p:cond delay="1668"/>
                                          </p:stCondLst>
                                        </p:cTn>
                                        <p:tgtEl>
                                          <p:spTgt spid="33"/>
                                        </p:tgtEl>
                                      </p:cBhvr>
                                      <p:to x="100000" y="100000"/>
                                    </p:animScale>
                                    <p:animScale>
                                      <p:cBhvr>
                                        <p:cTn id="104" dur="26">
                                          <p:stCondLst>
                                            <p:cond delay="1808"/>
                                          </p:stCondLst>
                                        </p:cTn>
                                        <p:tgtEl>
                                          <p:spTgt spid="33"/>
                                        </p:tgtEl>
                                      </p:cBhvr>
                                      <p:to x="100000" y="95000"/>
                                    </p:animScale>
                                    <p:animScale>
                                      <p:cBhvr>
                                        <p:cTn id="105" dur="166" decel="50000">
                                          <p:stCondLst>
                                            <p:cond delay="1834"/>
                                          </p:stCondLst>
                                        </p:cTn>
                                        <p:tgtEl>
                                          <p:spTgt spid="33"/>
                                        </p:tgtEl>
                                      </p:cBhvr>
                                      <p:to x="100000" y="100000"/>
                                    </p:animScale>
                                  </p:childTnLst>
                                </p:cTn>
                              </p:par>
                              <p:par>
                                <p:cTn id="106" presetID="26" presetClass="entr" presetSubtype="0" fill="hold"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wipe(down)">
                                      <p:cBhvr>
                                        <p:cTn id="108" dur="580">
                                          <p:stCondLst>
                                            <p:cond delay="0"/>
                                          </p:stCondLst>
                                        </p:cTn>
                                        <p:tgtEl>
                                          <p:spTgt spid="34"/>
                                        </p:tgtEl>
                                      </p:cBhvr>
                                    </p:animEffect>
                                    <p:anim calcmode="lin" valueType="num">
                                      <p:cBhvr>
                                        <p:cTn id="109"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10"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11"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12"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13"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14" dur="26">
                                          <p:stCondLst>
                                            <p:cond delay="650"/>
                                          </p:stCondLst>
                                        </p:cTn>
                                        <p:tgtEl>
                                          <p:spTgt spid="34"/>
                                        </p:tgtEl>
                                      </p:cBhvr>
                                      <p:to x="100000" y="60000"/>
                                    </p:animScale>
                                    <p:animScale>
                                      <p:cBhvr>
                                        <p:cTn id="115" dur="166" decel="50000">
                                          <p:stCondLst>
                                            <p:cond delay="676"/>
                                          </p:stCondLst>
                                        </p:cTn>
                                        <p:tgtEl>
                                          <p:spTgt spid="34"/>
                                        </p:tgtEl>
                                      </p:cBhvr>
                                      <p:to x="100000" y="100000"/>
                                    </p:animScale>
                                    <p:animScale>
                                      <p:cBhvr>
                                        <p:cTn id="116" dur="26">
                                          <p:stCondLst>
                                            <p:cond delay="1312"/>
                                          </p:stCondLst>
                                        </p:cTn>
                                        <p:tgtEl>
                                          <p:spTgt spid="34"/>
                                        </p:tgtEl>
                                      </p:cBhvr>
                                      <p:to x="100000" y="80000"/>
                                    </p:animScale>
                                    <p:animScale>
                                      <p:cBhvr>
                                        <p:cTn id="117" dur="166" decel="50000">
                                          <p:stCondLst>
                                            <p:cond delay="1338"/>
                                          </p:stCondLst>
                                        </p:cTn>
                                        <p:tgtEl>
                                          <p:spTgt spid="34"/>
                                        </p:tgtEl>
                                      </p:cBhvr>
                                      <p:to x="100000" y="100000"/>
                                    </p:animScale>
                                    <p:animScale>
                                      <p:cBhvr>
                                        <p:cTn id="118" dur="26">
                                          <p:stCondLst>
                                            <p:cond delay="1642"/>
                                          </p:stCondLst>
                                        </p:cTn>
                                        <p:tgtEl>
                                          <p:spTgt spid="34"/>
                                        </p:tgtEl>
                                      </p:cBhvr>
                                      <p:to x="100000" y="90000"/>
                                    </p:animScale>
                                    <p:animScale>
                                      <p:cBhvr>
                                        <p:cTn id="119" dur="166" decel="50000">
                                          <p:stCondLst>
                                            <p:cond delay="1668"/>
                                          </p:stCondLst>
                                        </p:cTn>
                                        <p:tgtEl>
                                          <p:spTgt spid="34"/>
                                        </p:tgtEl>
                                      </p:cBhvr>
                                      <p:to x="100000" y="100000"/>
                                    </p:animScale>
                                    <p:animScale>
                                      <p:cBhvr>
                                        <p:cTn id="120" dur="26">
                                          <p:stCondLst>
                                            <p:cond delay="1808"/>
                                          </p:stCondLst>
                                        </p:cTn>
                                        <p:tgtEl>
                                          <p:spTgt spid="34"/>
                                        </p:tgtEl>
                                      </p:cBhvr>
                                      <p:to x="100000" y="95000"/>
                                    </p:animScale>
                                    <p:animScale>
                                      <p:cBhvr>
                                        <p:cTn id="121" dur="166" decel="50000">
                                          <p:stCondLst>
                                            <p:cond delay="1834"/>
                                          </p:stCondLst>
                                        </p:cTn>
                                        <p:tgtEl>
                                          <p:spTgt spid="34"/>
                                        </p:tgtEl>
                                      </p:cBhvr>
                                      <p:to x="100000" y="100000"/>
                                    </p:animScale>
                                  </p:childTnLst>
                                </p:cTn>
                              </p:par>
                              <p:par>
                                <p:cTn id="122" presetID="26" presetClass="entr" presetSubtype="0" fill="hold" grpId="0" nodeType="withEffect">
                                  <p:stCondLst>
                                    <p:cond delay="0"/>
                                  </p:stCondLst>
                                  <p:childTnLst>
                                    <p:set>
                                      <p:cBhvr>
                                        <p:cTn id="123" dur="1" fill="hold">
                                          <p:stCondLst>
                                            <p:cond delay="0"/>
                                          </p:stCondLst>
                                        </p:cTn>
                                        <p:tgtEl>
                                          <p:spTgt spid="35"/>
                                        </p:tgtEl>
                                        <p:attrNameLst>
                                          <p:attrName>style.visibility</p:attrName>
                                        </p:attrNameLst>
                                      </p:cBhvr>
                                      <p:to>
                                        <p:strVal val="visible"/>
                                      </p:to>
                                    </p:set>
                                    <p:animEffect transition="in" filter="wipe(down)">
                                      <p:cBhvr>
                                        <p:cTn id="124" dur="580">
                                          <p:stCondLst>
                                            <p:cond delay="0"/>
                                          </p:stCondLst>
                                        </p:cTn>
                                        <p:tgtEl>
                                          <p:spTgt spid="35"/>
                                        </p:tgtEl>
                                      </p:cBhvr>
                                    </p:animEffect>
                                    <p:anim calcmode="lin" valueType="num">
                                      <p:cBhvr>
                                        <p:cTn id="125"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126"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127"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128"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129"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130" dur="26">
                                          <p:stCondLst>
                                            <p:cond delay="650"/>
                                          </p:stCondLst>
                                        </p:cTn>
                                        <p:tgtEl>
                                          <p:spTgt spid="35"/>
                                        </p:tgtEl>
                                      </p:cBhvr>
                                      <p:to x="100000" y="60000"/>
                                    </p:animScale>
                                    <p:animScale>
                                      <p:cBhvr>
                                        <p:cTn id="131" dur="166" decel="50000">
                                          <p:stCondLst>
                                            <p:cond delay="676"/>
                                          </p:stCondLst>
                                        </p:cTn>
                                        <p:tgtEl>
                                          <p:spTgt spid="35"/>
                                        </p:tgtEl>
                                      </p:cBhvr>
                                      <p:to x="100000" y="100000"/>
                                    </p:animScale>
                                    <p:animScale>
                                      <p:cBhvr>
                                        <p:cTn id="132" dur="26">
                                          <p:stCondLst>
                                            <p:cond delay="1312"/>
                                          </p:stCondLst>
                                        </p:cTn>
                                        <p:tgtEl>
                                          <p:spTgt spid="35"/>
                                        </p:tgtEl>
                                      </p:cBhvr>
                                      <p:to x="100000" y="80000"/>
                                    </p:animScale>
                                    <p:animScale>
                                      <p:cBhvr>
                                        <p:cTn id="133" dur="166" decel="50000">
                                          <p:stCondLst>
                                            <p:cond delay="1338"/>
                                          </p:stCondLst>
                                        </p:cTn>
                                        <p:tgtEl>
                                          <p:spTgt spid="35"/>
                                        </p:tgtEl>
                                      </p:cBhvr>
                                      <p:to x="100000" y="100000"/>
                                    </p:animScale>
                                    <p:animScale>
                                      <p:cBhvr>
                                        <p:cTn id="134" dur="26">
                                          <p:stCondLst>
                                            <p:cond delay="1642"/>
                                          </p:stCondLst>
                                        </p:cTn>
                                        <p:tgtEl>
                                          <p:spTgt spid="35"/>
                                        </p:tgtEl>
                                      </p:cBhvr>
                                      <p:to x="100000" y="90000"/>
                                    </p:animScale>
                                    <p:animScale>
                                      <p:cBhvr>
                                        <p:cTn id="135" dur="166" decel="50000">
                                          <p:stCondLst>
                                            <p:cond delay="1668"/>
                                          </p:stCondLst>
                                        </p:cTn>
                                        <p:tgtEl>
                                          <p:spTgt spid="35"/>
                                        </p:tgtEl>
                                      </p:cBhvr>
                                      <p:to x="100000" y="100000"/>
                                    </p:animScale>
                                    <p:animScale>
                                      <p:cBhvr>
                                        <p:cTn id="136" dur="26">
                                          <p:stCondLst>
                                            <p:cond delay="1808"/>
                                          </p:stCondLst>
                                        </p:cTn>
                                        <p:tgtEl>
                                          <p:spTgt spid="35"/>
                                        </p:tgtEl>
                                      </p:cBhvr>
                                      <p:to x="100000" y="95000"/>
                                    </p:animScale>
                                    <p:animScale>
                                      <p:cBhvr>
                                        <p:cTn id="137" dur="166" decel="50000">
                                          <p:stCondLst>
                                            <p:cond delay="1834"/>
                                          </p:stCondLst>
                                        </p:cTn>
                                        <p:tgtEl>
                                          <p:spTgt spid="35"/>
                                        </p:tgtEl>
                                      </p:cBhvr>
                                      <p:to x="100000" y="100000"/>
                                    </p:animScale>
                                  </p:childTnLst>
                                </p:cTn>
                              </p:par>
                              <p:par>
                                <p:cTn id="138" presetID="26" presetClass="entr" presetSubtype="0" fill="hold" grpId="0" nodeType="withEffect">
                                  <p:stCondLst>
                                    <p:cond delay="0"/>
                                  </p:stCondLst>
                                  <p:childTnLst>
                                    <p:set>
                                      <p:cBhvr>
                                        <p:cTn id="139" dur="1" fill="hold">
                                          <p:stCondLst>
                                            <p:cond delay="0"/>
                                          </p:stCondLst>
                                        </p:cTn>
                                        <p:tgtEl>
                                          <p:spTgt spid="36"/>
                                        </p:tgtEl>
                                        <p:attrNameLst>
                                          <p:attrName>style.visibility</p:attrName>
                                        </p:attrNameLst>
                                      </p:cBhvr>
                                      <p:to>
                                        <p:strVal val="visible"/>
                                      </p:to>
                                    </p:set>
                                    <p:animEffect transition="in" filter="wipe(down)">
                                      <p:cBhvr>
                                        <p:cTn id="140" dur="580">
                                          <p:stCondLst>
                                            <p:cond delay="0"/>
                                          </p:stCondLst>
                                        </p:cTn>
                                        <p:tgtEl>
                                          <p:spTgt spid="36"/>
                                        </p:tgtEl>
                                      </p:cBhvr>
                                    </p:animEffect>
                                    <p:anim calcmode="lin" valueType="num">
                                      <p:cBhvr>
                                        <p:cTn id="141"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142"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143"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144"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145"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146" dur="26">
                                          <p:stCondLst>
                                            <p:cond delay="650"/>
                                          </p:stCondLst>
                                        </p:cTn>
                                        <p:tgtEl>
                                          <p:spTgt spid="36"/>
                                        </p:tgtEl>
                                      </p:cBhvr>
                                      <p:to x="100000" y="60000"/>
                                    </p:animScale>
                                    <p:animScale>
                                      <p:cBhvr>
                                        <p:cTn id="147" dur="166" decel="50000">
                                          <p:stCondLst>
                                            <p:cond delay="676"/>
                                          </p:stCondLst>
                                        </p:cTn>
                                        <p:tgtEl>
                                          <p:spTgt spid="36"/>
                                        </p:tgtEl>
                                      </p:cBhvr>
                                      <p:to x="100000" y="100000"/>
                                    </p:animScale>
                                    <p:animScale>
                                      <p:cBhvr>
                                        <p:cTn id="148" dur="26">
                                          <p:stCondLst>
                                            <p:cond delay="1312"/>
                                          </p:stCondLst>
                                        </p:cTn>
                                        <p:tgtEl>
                                          <p:spTgt spid="36"/>
                                        </p:tgtEl>
                                      </p:cBhvr>
                                      <p:to x="100000" y="80000"/>
                                    </p:animScale>
                                    <p:animScale>
                                      <p:cBhvr>
                                        <p:cTn id="149" dur="166" decel="50000">
                                          <p:stCondLst>
                                            <p:cond delay="1338"/>
                                          </p:stCondLst>
                                        </p:cTn>
                                        <p:tgtEl>
                                          <p:spTgt spid="36"/>
                                        </p:tgtEl>
                                      </p:cBhvr>
                                      <p:to x="100000" y="100000"/>
                                    </p:animScale>
                                    <p:animScale>
                                      <p:cBhvr>
                                        <p:cTn id="150" dur="26">
                                          <p:stCondLst>
                                            <p:cond delay="1642"/>
                                          </p:stCondLst>
                                        </p:cTn>
                                        <p:tgtEl>
                                          <p:spTgt spid="36"/>
                                        </p:tgtEl>
                                      </p:cBhvr>
                                      <p:to x="100000" y="90000"/>
                                    </p:animScale>
                                    <p:animScale>
                                      <p:cBhvr>
                                        <p:cTn id="151" dur="166" decel="50000">
                                          <p:stCondLst>
                                            <p:cond delay="1668"/>
                                          </p:stCondLst>
                                        </p:cTn>
                                        <p:tgtEl>
                                          <p:spTgt spid="36"/>
                                        </p:tgtEl>
                                      </p:cBhvr>
                                      <p:to x="100000" y="100000"/>
                                    </p:animScale>
                                    <p:animScale>
                                      <p:cBhvr>
                                        <p:cTn id="152" dur="26">
                                          <p:stCondLst>
                                            <p:cond delay="1808"/>
                                          </p:stCondLst>
                                        </p:cTn>
                                        <p:tgtEl>
                                          <p:spTgt spid="36"/>
                                        </p:tgtEl>
                                      </p:cBhvr>
                                      <p:to x="100000" y="95000"/>
                                    </p:animScale>
                                    <p:animScale>
                                      <p:cBhvr>
                                        <p:cTn id="153" dur="166" decel="50000">
                                          <p:stCondLst>
                                            <p:cond delay="1834"/>
                                          </p:stCondLst>
                                        </p:cTn>
                                        <p:tgtEl>
                                          <p:spTgt spid="36"/>
                                        </p:tgtEl>
                                      </p:cBhvr>
                                      <p:to x="100000" y="100000"/>
                                    </p:animScale>
                                  </p:childTnLst>
                                </p:cTn>
                              </p:par>
                              <p:par>
                                <p:cTn id="154" presetID="26" presetClass="entr" presetSubtype="0" fill="hold" nodeType="withEffect">
                                  <p:stCondLst>
                                    <p:cond delay="0"/>
                                  </p:stCondLst>
                                  <p:childTnLst>
                                    <p:set>
                                      <p:cBhvr>
                                        <p:cTn id="155" dur="1" fill="hold">
                                          <p:stCondLst>
                                            <p:cond delay="0"/>
                                          </p:stCondLst>
                                        </p:cTn>
                                        <p:tgtEl>
                                          <p:spTgt spid="37"/>
                                        </p:tgtEl>
                                        <p:attrNameLst>
                                          <p:attrName>style.visibility</p:attrName>
                                        </p:attrNameLst>
                                      </p:cBhvr>
                                      <p:to>
                                        <p:strVal val="visible"/>
                                      </p:to>
                                    </p:set>
                                    <p:animEffect transition="in" filter="wipe(down)">
                                      <p:cBhvr>
                                        <p:cTn id="156" dur="580">
                                          <p:stCondLst>
                                            <p:cond delay="0"/>
                                          </p:stCondLst>
                                        </p:cTn>
                                        <p:tgtEl>
                                          <p:spTgt spid="37"/>
                                        </p:tgtEl>
                                      </p:cBhvr>
                                    </p:animEffect>
                                    <p:anim calcmode="lin" valueType="num">
                                      <p:cBhvr>
                                        <p:cTn id="157"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58"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59"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60"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61"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62" dur="26">
                                          <p:stCondLst>
                                            <p:cond delay="650"/>
                                          </p:stCondLst>
                                        </p:cTn>
                                        <p:tgtEl>
                                          <p:spTgt spid="37"/>
                                        </p:tgtEl>
                                      </p:cBhvr>
                                      <p:to x="100000" y="60000"/>
                                    </p:animScale>
                                    <p:animScale>
                                      <p:cBhvr>
                                        <p:cTn id="163" dur="166" decel="50000">
                                          <p:stCondLst>
                                            <p:cond delay="676"/>
                                          </p:stCondLst>
                                        </p:cTn>
                                        <p:tgtEl>
                                          <p:spTgt spid="37"/>
                                        </p:tgtEl>
                                      </p:cBhvr>
                                      <p:to x="100000" y="100000"/>
                                    </p:animScale>
                                    <p:animScale>
                                      <p:cBhvr>
                                        <p:cTn id="164" dur="26">
                                          <p:stCondLst>
                                            <p:cond delay="1312"/>
                                          </p:stCondLst>
                                        </p:cTn>
                                        <p:tgtEl>
                                          <p:spTgt spid="37"/>
                                        </p:tgtEl>
                                      </p:cBhvr>
                                      <p:to x="100000" y="80000"/>
                                    </p:animScale>
                                    <p:animScale>
                                      <p:cBhvr>
                                        <p:cTn id="165" dur="166" decel="50000">
                                          <p:stCondLst>
                                            <p:cond delay="1338"/>
                                          </p:stCondLst>
                                        </p:cTn>
                                        <p:tgtEl>
                                          <p:spTgt spid="37"/>
                                        </p:tgtEl>
                                      </p:cBhvr>
                                      <p:to x="100000" y="100000"/>
                                    </p:animScale>
                                    <p:animScale>
                                      <p:cBhvr>
                                        <p:cTn id="166" dur="26">
                                          <p:stCondLst>
                                            <p:cond delay="1642"/>
                                          </p:stCondLst>
                                        </p:cTn>
                                        <p:tgtEl>
                                          <p:spTgt spid="37"/>
                                        </p:tgtEl>
                                      </p:cBhvr>
                                      <p:to x="100000" y="90000"/>
                                    </p:animScale>
                                    <p:animScale>
                                      <p:cBhvr>
                                        <p:cTn id="167" dur="166" decel="50000">
                                          <p:stCondLst>
                                            <p:cond delay="1668"/>
                                          </p:stCondLst>
                                        </p:cTn>
                                        <p:tgtEl>
                                          <p:spTgt spid="37"/>
                                        </p:tgtEl>
                                      </p:cBhvr>
                                      <p:to x="100000" y="100000"/>
                                    </p:animScale>
                                    <p:animScale>
                                      <p:cBhvr>
                                        <p:cTn id="168" dur="26">
                                          <p:stCondLst>
                                            <p:cond delay="1808"/>
                                          </p:stCondLst>
                                        </p:cTn>
                                        <p:tgtEl>
                                          <p:spTgt spid="37"/>
                                        </p:tgtEl>
                                      </p:cBhvr>
                                      <p:to x="100000" y="95000"/>
                                    </p:animScale>
                                    <p:animScale>
                                      <p:cBhvr>
                                        <p:cTn id="169" dur="166" decel="50000">
                                          <p:stCondLst>
                                            <p:cond delay="1834"/>
                                          </p:stCondLst>
                                        </p:cTn>
                                        <p:tgtEl>
                                          <p:spTgt spid="3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29" grpId="0" animBg="1"/>
      <p:bldP spid="30" grpId="0" animBg="1"/>
      <p:bldP spid="31" grpId="0" animBg="1"/>
      <p:bldP spid="32" grpId="0" animBg="1"/>
      <p:bldP spid="33" grpId="0" animBg="1"/>
      <p:bldP spid="35" grpId="0" animBg="1"/>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62385" y="276933"/>
            <a:ext cx="10972104" cy="724247"/>
          </a:xfrm>
        </p:spPr>
        <p:txBody>
          <a:bodyPr/>
          <a:lstStyle/>
          <a:p>
            <a:r>
              <a:rPr lang="en-US" sz="4400" b="1" dirty="0"/>
              <a:t>Progress until Mid Evaluation</a:t>
            </a:r>
          </a:p>
        </p:txBody>
      </p:sp>
      <p:grpSp>
        <p:nvGrpSpPr>
          <p:cNvPr id="73" name="Group 72">
            <a:extLst>
              <a:ext uri="{FF2B5EF4-FFF2-40B4-BE49-F238E27FC236}">
                <a16:creationId xmlns:a16="http://schemas.microsoft.com/office/drawing/2014/main" id="{3D38836D-11B4-49E5-ADEC-86B0E01B84A0}"/>
              </a:ext>
            </a:extLst>
          </p:cNvPr>
          <p:cNvGrpSpPr/>
          <p:nvPr/>
        </p:nvGrpSpPr>
        <p:grpSpPr>
          <a:xfrm>
            <a:off x="283765" y="1779649"/>
            <a:ext cx="5079769" cy="4292108"/>
            <a:chOff x="529632" y="1735015"/>
            <a:chExt cx="5452397" cy="4606957"/>
          </a:xfrm>
        </p:grpSpPr>
        <p:sp>
          <p:nvSpPr>
            <p:cNvPr id="4" name="Freeform: Shape 3">
              <a:extLst>
                <a:ext uri="{FF2B5EF4-FFF2-40B4-BE49-F238E27FC236}">
                  <a16:creationId xmlns:a16="http://schemas.microsoft.com/office/drawing/2014/main" id="{01FA505C-EA5E-4FC6-A974-938ECE1C4C64}"/>
                </a:ext>
              </a:extLst>
            </p:cNvPr>
            <p:cNvSpPr/>
            <p:nvPr/>
          </p:nvSpPr>
          <p:spPr>
            <a:xfrm>
              <a:off x="529632" y="1738934"/>
              <a:ext cx="5452397" cy="4430933"/>
            </a:xfrm>
            <a:custGeom>
              <a:avLst/>
              <a:gdLst>
                <a:gd name="connsiteX0" fmla="*/ 5387950 w 5452397"/>
                <a:gd name="connsiteY0" fmla="*/ 2870554 h 4430933"/>
                <a:gd name="connsiteX1" fmla="*/ 1180097 w 5452397"/>
                <a:gd name="connsiteY1" fmla="*/ 14370 h 4430933"/>
                <a:gd name="connsiteX2" fmla="*/ 1035960 w 5452397"/>
                <a:gd name="connsiteY2" fmla="*/ 0 h 4430933"/>
                <a:gd name="connsiteX3" fmla="*/ 552164 w 5452397"/>
                <a:gd name="connsiteY3" fmla="*/ 514714 h 4430933"/>
                <a:gd name="connsiteX4" fmla="*/ 553035 w 5452397"/>
                <a:gd name="connsiteY4" fmla="*/ 538664 h 4430933"/>
                <a:gd name="connsiteX5" fmla="*/ 590049 w 5452397"/>
                <a:gd name="connsiteY5" fmla="*/ 581339 h 4430933"/>
                <a:gd name="connsiteX6" fmla="*/ 570453 w 5452397"/>
                <a:gd name="connsiteY6" fmla="*/ 647094 h 4430933"/>
                <a:gd name="connsiteX7" fmla="*/ 486409 w 5452397"/>
                <a:gd name="connsiteY7" fmla="*/ 644046 h 4430933"/>
                <a:gd name="connsiteX8" fmla="*/ 438944 w 5452397"/>
                <a:gd name="connsiteY8" fmla="*/ 654497 h 4430933"/>
                <a:gd name="connsiteX9" fmla="*/ 43111 w 5452397"/>
                <a:gd name="connsiteY9" fmla="*/ 1076022 h 4430933"/>
                <a:gd name="connsiteX10" fmla="*/ 0 w 5452397"/>
                <a:gd name="connsiteY10" fmla="*/ 1509305 h 4430933"/>
                <a:gd name="connsiteX11" fmla="*/ 32660 w 5452397"/>
                <a:gd name="connsiteY11" fmla="*/ 1555899 h 4430933"/>
                <a:gd name="connsiteX12" fmla="*/ 4228319 w 5452397"/>
                <a:gd name="connsiteY12" fmla="*/ 4405551 h 4430933"/>
                <a:gd name="connsiteX13" fmla="*/ 4395536 w 5452397"/>
                <a:gd name="connsiteY13" fmla="*/ 4430808 h 4430933"/>
                <a:gd name="connsiteX14" fmla="*/ 4456065 w 5452397"/>
                <a:gd name="connsiteY14" fmla="*/ 4411212 h 4430933"/>
                <a:gd name="connsiteX15" fmla="*/ 5368789 w 5452397"/>
                <a:gd name="connsiteY15" fmla="*/ 3381784 h 4430933"/>
                <a:gd name="connsiteX16" fmla="*/ 5417561 w 5452397"/>
                <a:gd name="connsiteY16" fmla="*/ 3293821 h 4430933"/>
                <a:gd name="connsiteX17" fmla="*/ 5452398 w 5452397"/>
                <a:gd name="connsiteY17" fmla="*/ 2940663 h 4430933"/>
                <a:gd name="connsiteX18" fmla="*/ 5387950 w 5452397"/>
                <a:gd name="connsiteY18" fmla="*/ 2870554 h 443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52397" h="4430933">
                  <a:moveTo>
                    <a:pt x="5387950" y="2870554"/>
                  </a:moveTo>
                  <a:cubicBezTo>
                    <a:pt x="5382724" y="2860974"/>
                    <a:pt x="1219289" y="40498"/>
                    <a:pt x="1180097" y="14370"/>
                  </a:cubicBezTo>
                  <a:cubicBezTo>
                    <a:pt x="1132197" y="9580"/>
                    <a:pt x="1084296" y="4790"/>
                    <a:pt x="1035960" y="0"/>
                  </a:cubicBezTo>
                  <a:cubicBezTo>
                    <a:pt x="1029428" y="6532"/>
                    <a:pt x="707187" y="350110"/>
                    <a:pt x="552164" y="514714"/>
                  </a:cubicBezTo>
                  <a:cubicBezTo>
                    <a:pt x="542148" y="525165"/>
                    <a:pt x="543890" y="530391"/>
                    <a:pt x="553035" y="538664"/>
                  </a:cubicBezTo>
                  <a:cubicBezTo>
                    <a:pt x="566534" y="551728"/>
                    <a:pt x="579162" y="565663"/>
                    <a:pt x="590049" y="581339"/>
                  </a:cubicBezTo>
                  <a:cubicBezTo>
                    <a:pt x="608338" y="607467"/>
                    <a:pt x="600500" y="638385"/>
                    <a:pt x="570453" y="647094"/>
                  </a:cubicBezTo>
                  <a:cubicBezTo>
                    <a:pt x="542583" y="655368"/>
                    <a:pt x="512972" y="660158"/>
                    <a:pt x="486409" y="644046"/>
                  </a:cubicBezTo>
                  <a:cubicBezTo>
                    <a:pt x="465942" y="631417"/>
                    <a:pt x="453750" y="638820"/>
                    <a:pt x="438944" y="654497"/>
                  </a:cubicBezTo>
                  <a:cubicBezTo>
                    <a:pt x="307435" y="795586"/>
                    <a:pt x="175055" y="935804"/>
                    <a:pt x="43111" y="1076022"/>
                  </a:cubicBezTo>
                  <a:cubicBezTo>
                    <a:pt x="28740" y="1220595"/>
                    <a:pt x="14370" y="1364732"/>
                    <a:pt x="0" y="1509305"/>
                  </a:cubicBezTo>
                  <a:cubicBezTo>
                    <a:pt x="2177" y="1531078"/>
                    <a:pt x="13064" y="1545884"/>
                    <a:pt x="32660" y="1555899"/>
                  </a:cubicBezTo>
                  <a:cubicBezTo>
                    <a:pt x="32660" y="1555899"/>
                    <a:pt x="4222658" y="4404245"/>
                    <a:pt x="4228319" y="4405551"/>
                  </a:cubicBezTo>
                  <a:cubicBezTo>
                    <a:pt x="4283187" y="4418615"/>
                    <a:pt x="4338926" y="4430372"/>
                    <a:pt x="4395536" y="4430808"/>
                  </a:cubicBezTo>
                  <a:cubicBezTo>
                    <a:pt x="4416873" y="4431243"/>
                    <a:pt x="4438211" y="4431679"/>
                    <a:pt x="4456065" y="4411212"/>
                  </a:cubicBezTo>
                  <a:cubicBezTo>
                    <a:pt x="4759580" y="4067634"/>
                    <a:pt x="5063967" y="3724491"/>
                    <a:pt x="5368789" y="3381784"/>
                  </a:cubicBezTo>
                  <a:cubicBezTo>
                    <a:pt x="5391869" y="3355656"/>
                    <a:pt x="5407981" y="3326916"/>
                    <a:pt x="5417561" y="3293821"/>
                  </a:cubicBezTo>
                  <a:cubicBezTo>
                    <a:pt x="5429319" y="3176247"/>
                    <a:pt x="5440640" y="3058673"/>
                    <a:pt x="5452398" y="2940663"/>
                  </a:cubicBezTo>
                  <a:cubicBezTo>
                    <a:pt x="5437592" y="2911052"/>
                    <a:pt x="5416690" y="2887537"/>
                    <a:pt x="5387950" y="2870554"/>
                  </a:cubicBezTo>
                  <a:close/>
                </a:path>
              </a:pathLst>
            </a:custGeom>
            <a:gradFill>
              <a:gsLst>
                <a:gs pos="0">
                  <a:schemeClr val="accent4"/>
                </a:gs>
                <a:gs pos="79000">
                  <a:schemeClr val="accent4">
                    <a:lumMod val="50000"/>
                  </a:schemeClr>
                </a:gs>
                <a:gs pos="100000">
                  <a:schemeClr val="accent4">
                    <a:lumMod val="75000"/>
                  </a:schemeClr>
                </a:gs>
              </a:gsLst>
              <a:lin ang="7200000" scaled="0"/>
            </a:gradFill>
            <a:ln w="435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ECBFDB8-4E2F-4CDF-8ABA-DCCEAED7A220}"/>
                </a:ext>
              </a:extLst>
            </p:cNvPr>
            <p:cNvSpPr/>
            <p:nvPr/>
          </p:nvSpPr>
          <p:spPr>
            <a:xfrm>
              <a:off x="1565592" y="1735015"/>
              <a:ext cx="144137" cy="26495"/>
            </a:xfrm>
            <a:custGeom>
              <a:avLst/>
              <a:gdLst>
                <a:gd name="connsiteX0" fmla="*/ 0 w 144137"/>
                <a:gd name="connsiteY0" fmla="*/ 3919 h 26495"/>
                <a:gd name="connsiteX1" fmla="*/ 1306 w 144137"/>
                <a:gd name="connsiteY1" fmla="*/ 0 h 26495"/>
                <a:gd name="connsiteX2" fmla="*/ 144137 w 144137"/>
                <a:gd name="connsiteY2" fmla="*/ 13935 h 26495"/>
                <a:gd name="connsiteX3" fmla="*/ 144137 w 144137"/>
                <a:gd name="connsiteY3" fmla="*/ 18289 h 26495"/>
                <a:gd name="connsiteX4" fmla="*/ 121058 w 144137"/>
                <a:gd name="connsiteY4" fmla="*/ 26128 h 26495"/>
                <a:gd name="connsiteX5" fmla="*/ 20467 w 144137"/>
                <a:gd name="connsiteY5" fmla="*/ 16112 h 26495"/>
                <a:gd name="connsiteX6" fmla="*/ 0 w 144137"/>
                <a:gd name="connsiteY6" fmla="*/ 391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37" h="26495">
                  <a:moveTo>
                    <a:pt x="0" y="3919"/>
                  </a:moveTo>
                  <a:cubicBezTo>
                    <a:pt x="0" y="2613"/>
                    <a:pt x="435" y="1306"/>
                    <a:pt x="1306" y="0"/>
                  </a:cubicBezTo>
                  <a:cubicBezTo>
                    <a:pt x="48772" y="4790"/>
                    <a:pt x="96672" y="9580"/>
                    <a:pt x="144137" y="13935"/>
                  </a:cubicBezTo>
                  <a:cubicBezTo>
                    <a:pt x="143702" y="15241"/>
                    <a:pt x="143266" y="16547"/>
                    <a:pt x="144137" y="18289"/>
                  </a:cubicBezTo>
                  <a:cubicBezTo>
                    <a:pt x="138476" y="26999"/>
                    <a:pt x="129767" y="26999"/>
                    <a:pt x="121058" y="26128"/>
                  </a:cubicBezTo>
                  <a:cubicBezTo>
                    <a:pt x="87528" y="23950"/>
                    <a:pt x="53997" y="20902"/>
                    <a:pt x="20467" y="16112"/>
                  </a:cubicBezTo>
                  <a:cubicBezTo>
                    <a:pt x="12193" y="15241"/>
                    <a:pt x="3484" y="13935"/>
                    <a:pt x="0" y="3919"/>
                  </a:cubicBezTo>
                  <a:close/>
                </a:path>
              </a:pathLst>
            </a:custGeom>
            <a:solidFill>
              <a:srgbClr val="373737"/>
            </a:solidFill>
            <a:ln w="435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3EF805-50D7-4FA3-82EF-4AB649B5D532}"/>
                </a:ext>
              </a:extLst>
            </p:cNvPr>
            <p:cNvSpPr/>
            <p:nvPr/>
          </p:nvSpPr>
          <p:spPr>
            <a:xfrm>
              <a:off x="2904146" y="3354576"/>
              <a:ext cx="1120157" cy="978237"/>
            </a:xfrm>
            <a:custGeom>
              <a:avLst/>
              <a:gdLst>
                <a:gd name="connsiteX0" fmla="*/ 522168 w 1120157"/>
                <a:gd name="connsiteY0" fmla="*/ 975781 h 978237"/>
                <a:gd name="connsiteX1" fmla="*/ 125464 w 1120157"/>
                <a:gd name="connsiteY1" fmla="*/ 786791 h 978237"/>
                <a:gd name="connsiteX2" fmla="*/ 200799 w 1120157"/>
                <a:gd name="connsiteY2" fmla="*/ 106603 h 978237"/>
                <a:gd name="connsiteX3" fmla="*/ 694610 w 1120157"/>
                <a:gd name="connsiteY3" fmla="*/ 18640 h 978237"/>
                <a:gd name="connsiteX4" fmla="*/ 995078 w 1120157"/>
                <a:gd name="connsiteY4" fmla="*/ 191517 h 978237"/>
                <a:gd name="connsiteX5" fmla="*/ 928452 w 1120157"/>
                <a:gd name="connsiteY5" fmla="*/ 865610 h 978237"/>
                <a:gd name="connsiteX6" fmla="*/ 522168 w 1120157"/>
                <a:gd name="connsiteY6" fmla="*/ 975781 h 9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157" h="978237">
                  <a:moveTo>
                    <a:pt x="522168" y="975781"/>
                  </a:moveTo>
                  <a:cubicBezTo>
                    <a:pt x="361483" y="958798"/>
                    <a:pt x="229974" y="900011"/>
                    <a:pt x="125464" y="786791"/>
                  </a:cubicBezTo>
                  <a:cubicBezTo>
                    <a:pt x="-67880" y="577335"/>
                    <a:pt x="-33915" y="268158"/>
                    <a:pt x="200799" y="106603"/>
                  </a:cubicBezTo>
                  <a:cubicBezTo>
                    <a:pt x="351468" y="2963"/>
                    <a:pt x="517378" y="-22294"/>
                    <a:pt x="694610" y="18640"/>
                  </a:cubicBezTo>
                  <a:cubicBezTo>
                    <a:pt x="812185" y="46074"/>
                    <a:pt x="912776" y="103119"/>
                    <a:pt x="995078" y="191517"/>
                  </a:cubicBezTo>
                  <a:cubicBezTo>
                    <a:pt x="1185374" y="395313"/>
                    <a:pt x="1154892" y="702312"/>
                    <a:pt x="928452" y="865610"/>
                  </a:cubicBezTo>
                  <a:cubicBezTo>
                    <a:pt x="804346" y="955314"/>
                    <a:pt x="664999" y="987974"/>
                    <a:pt x="522168" y="975781"/>
                  </a:cubicBezTo>
                  <a:close/>
                </a:path>
              </a:pathLst>
            </a:custGeom>
            <a:solidFill>
              <a:srgbClr val="FEFEFE"/>
            </a:solidFill>
            <a:ln w="435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5F8C22-A868-4648-9DC2-58BD167906AD}"/>
                </a:ext>
              </a:extLst>
            </p:cNvPr>
            <p:cNvSpPr/>
            <p:nvPr/>
          </p:nvSpPr>
          <p:spPr>
            <a:xfrm>
              <a:off x="3100712" y="3535279"/>
              <a:ext cx="727024" cy="662838"/>
            </a:xfrm>
            <a:custGeom>
              <a:avLst/>
              <a:gdLst>
                <a:gd name="connsiteX0" fmla="*/ 701073 w 727024"/>
                <a:gd name="connsiteY0" fmla="*/ 228841 h 662838"/>
                <a:gd name="connsiteX1" fmla="*/ 369688 w 727024"/>
                <a:gd name="connsiteY1" fmla="*/ 12417 h 662838"/>
                <a:gd name="connsiteX2" fmla="*/ 292611 w 727024"/>
                <a:gd name="connsiteY2" fmla="*/ 14159 h 662838"/>
                <a:gd name="connsiteX3" fmla="*/ 9562 w 727024"/>
                <a:gd name="connsiteY3" fmla="*/ 300256 h 662838"/>
                <a:gd name="connsiteX4" fmla="*/ 20013 w 727024"/>
                <a:gd name="connsiteY4" fmla="*/ 386477 h 662838"/>
                <a:gd name="connsiteX5" fmla="*/ 341383 w 727024"/>
                <a:gd name="connsiteY5" fmla="*/ 632512 h 662838"/>
                <a:gd name="connsiteX6" fmla="*/ 442845 w 727024"/>
                <a:gd name="connsiteY6" fmla="*/ 647753 h 662838"/>
                <a:gd name="connsiteX7" fmla="*/ 707169 w 727024"/>
                <a:gd name="connsiteY7" fmla="*/ 338577 h 662838"/>
                <a:gd name="connsiteX8" fmla="*/ 701073 w 727024"/>
                <a:gd name="connsiteY8" fmla="*/ 228841 h 66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24" h="662838">
                  <a:moveTo>
                    <a:pt x="701073" y="228841"/>
                  </a:moveTo>
                  <a:cubicBezTo>
                    <a:pt x="661881" y="195746"/>
                    <a:pt x="391896" y="26787"/>
                    <a:pt x="369688" y="12417"/>
                  </a:cubicBezTo>
                  <a:cubicBezTo>
                    <a:pt x="338770" y="-5872"/>
                    <a:pt x="317868" y="-2824"/>
                    <a:pt x="292611" y="14159"/>
                  </a:cubicBezTo>
                  <a:cubicBezTo>
                    <a:pt x="198116" y="109524"/>
                    <a:pt x="103621" y="204890"/>
                    <a:pt x="9562" y="300256"/>
                  </a:cubicBezTo>
                  <a:cubicBezTo>
                    <a:pt x="-7421" y="317675"/>
                    <a:pt x="-454" y="370801"/>
                    <a:pt x="20013" y="386477"/>
                  </a:cubicBezTo>
                  <a:cubicBezTo>
                    <a:pt x="127136" y="468344"/>
                    <a:pt x="233824" y="550646"/>
                    <a:pt x="341383" y="632512"/>
                  </a:cubicBezTo>
                  <a:cubicBezTo>
                    <a:pt x="402347" y="679107"/>
                    <a:pt x="430652" y="661688"/>
                    <a:pt x="442845" y="647753"/>
                  </a:cubicBezTo>
                  <a:cubicBezTo>
                    <a:pt x="531243" y="544985"/>
                    <a:pt x="617464" y="440039"/>
                    <a:pt x="707169" y="338577"/>
                  </a:cubicBezTo>
                  <a:cubicBezTo>
                    <a:pt x="728942" y="314191"/>
                    <a:pt x="740264" y="261936"/>
                    <a:pt x="701073" y="228841"/>
                  </a:cubicBezTo>
                  <a:close/>
                </a:path>
              </a:pathLst>
            </a:custGeom>
            <a:solidFill>
              <a:schemeClr val="accent2"/>
            </a:solidFill>
            <a:ln w="4352"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2E1D7424-78E5-4E6D-9FE1-2C128EFEE7E1}"/>
                </a:ext>
              </a:extLst>
            </p:cNvPr>
            <p:cNvGrpSpPr/>
            <p:nvPr/>
          </p:nvGrpSpPr>
          <p:grpSpPr>
            <a:xfrm>
              <a:off x="575753" y="1783904"/>
              <a:ext cx="5287780" cy="4558068"/>
              <a:chOff x="575753" y="1783904"/>
              <a:chExt cx="5287780" cy="4558068"/>
            </a:xfrm>
            <a:solidFill>
              <a:schemeClr val="accent3"/>
            </a:solidFill>
          </p:grpSpPr>
          <p:sp>
            <p:nvSpPr>
              <p:cNvPr id="6" name="Freeform: Shape 5">
                <a:extLst>
                  <a:ext uri="{FF2B5EF4-FFF2-40B4-BE49-F238E27FC236}">
                    <a16:creationId xmlns:a16="http://schemas.microsoft.com/office/drawing/2014/main" id="{74461773-8C7C-4188-8B1A-B545EA81D8C8}"/>
                  </a:ext>
                </a:extLst>
              </p:cNvPr>
              <p:cNvSpPr/>
              <p:nvPr/>
            </p:nvSpPr>
            <p:spPr>
              <a:xfrm>
                <a:off x="575753" y="3125469"/>
                <a:ext cx="252937" cy="600259"/>
              </a:xfrm>
              <a:custGeom>
                <a:avLst/>
                <a:gdLst>
                  <a:gd name="connsiteX0" fmla="*/ 232574 w 252937"/>
                  <a:gd name="connsiteY0" fmla="*/ 70515 h 600259"/>
                  <a:gd name="connsiteX1" fmla="*/ 134160 w 252937"/>
                  <a:gd name="connsiteY1" fmla="*/ 7373 h 600259"/>
                  <a:gd name="connsiteX2" fmla="*/ 91049 w 252937"/>
                  <a:gd name="connsiteY2" fmla="*/ 6067 h 600259"/>
                  <a:gd name="connsiteX3" fmla="*/ 23553 w 252937"/>
                  <a:gd name="connsiteY3" fmla="*/ 110577 h 600259"/>
                  <a:gd name="connsiteX4" fmla="*/ 8312 w 252937"/>
                  <a:gd name="connsiteY4" fmla="*/ 312195 h 600259"/>
                  <a:gd name="connsiteX5" fmla="*/ 18328 w 252937"/>
                  <a:gd name="connsiteY5" fmla="*/ 341807 h 600259"/>
                  <a:gd name="connsiteX6" fmla="*/ 1780 w 252937"/>
                  <a:gd name="connsiteY6" fmla="*/ 517297 h 600259"/>
                  <a:gd name="connsiteX7" fmla="*/ 3522 w 252937"/>
                  <a:gd name="connsiteY7" fmla="*/ 542554 h 600259"/>
                  <a:gd name="connsiteX8" fmla="*/ 3522 w 252937"/>
                  <a:gd name="connsiteY8" fmla="*/ 542554 h 600259"/>
                  <a:gd name="connsiteX9" fmla="*/ 49681 w 252937"/>
                  <a:gd name="connsiteY9" fmla="*/ 584794 h 600259"/>
                  <a:gd name="connsiteX10" fmla="*/ 108468 w 252937"/>
                  <a:gd name="connsiteY10" fmla="*/ 584358 h 600259"/>
                  <a:gd name="connsiteX11" fmla="*/ 128934 w 252937"/>
                  <a:gd name="connsiteY11" fmla="*/ 401029 h 600259"/>
                  <a:gd name="connsiteX12" fmla="*/ 180754 w 252937"/>
                  <a:gd name="connsiteY12" fmla="*/ 298696 h 600259"/>
                  <a:gd name="connsiteX13" fmla="*/ 222994 w 252937"/>
                  <a:gd name="connsiteY13" fmla="*/ 171977 h 600259"/>
                  <a:gd name="connsiteX14" fmla="*/ 241719 w 252937"/>
                  <a:gd name="connsiteY14" fmla="*/ 154123 h 600259"/>
                  <a:gd name="connsiteX15" fmla="*/ 232574 w 25293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37" h="600259">
                    <a:moveTo>
                      <a:pt x="232574" y="70515"/>
                    </a:moveTo>
                    <a:cubicBezTo>
                      <a:pt x="199915" y="49177"/>
                      <a:pt x="166820" y="28275"/>
                      <a:pt x="134160" y="7373"/>
                    </a:cubicBezTo>
                    <a:cubicBezTo>
                      <a:pt x="120225" y="-1771"/>
                      <a:pt x="103678" y="-2642"/>
                      <a:pt x="91049" y="6067"/>
                    </a:cubicBezTo>
                    <a:cubicBezTo>
                      <a:pt x="54471" y="31324"/>
                      <a:pt x="25295" y="62241"/>
                      <a:pt x="23553" y="110577"/>
                    </a:cubicBezTo>
                    <a:cubicBezTo>
                      <a:pt x="23118" y="127996"/>
                      <a:pt x="7441" y="275617"/>
                      <a:pt x="8312" y="312195"/>
                    </a:cubicBezTo>
                    <a:cubicBezTo>
                      <a:pt x="8312" y="323082"/>
                      <a:pt x="12231" y="332662"/>
                      <a:pt x="18328"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2574" y="70515"/>
                    </a:cubicBezTo>
                    <a:close/>
                  </a:path>
                </a:pathLst>
              </a:custGeom>
              <a:grpFill/>
              <a:ln w="435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6F07BD1-1988-449F-92A7-052C8EBFF416}"/>
                  </a:ext>
                </a:extLst>
              </p:cNvPr>
              <p:cNvSpPr/>
              <p:nvPr/>
            </p:nvSpPr>
            <p:spPr>
              <a:xfrm>
                <a:off x="678995" y="352606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38E478-AA35-404D-AF4B-2CDC9D2239DE}"/>
                  </a:ext>
                </a:extLst>
              </p:cNvPr>
              <p:cNvSpPr/>
              <p:nvPr/>
            </p:nvSpPr>
            <p:spPr>
              <a:xfrm>
                <a:off x="833110" y="3300088"/>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90E638D-04C4-4C05-8A73-7E1E63A19C05}"/>
                  </a:ext>
                </a:extLst>
              </p:cNvPr>
              <p:cNvSpPr/>
              <p:nvPr/>
            </p:nvSpPr>
            <p:spPr>
              <a:xfrm>
                <a:off x="936352" y="370068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CF32A-553A-4976-AB40-BFFCD28BA34B}"/>
                  </a:ext>
                </a:extLst>
              </p:cNvPr>
              <p:cNvSpPr/>
              <p:nvPr/>
            </p:nvSpPr>
            <p:spPr>
              <a:xfrm>
                <a:off x="1090467" y="3474272"/>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3009" y="70515"/>
                    </a:cubicBezTo>
                    <a:close/>
                  </a:path>
                </a:pathLst>
              </a:custGeom>
              <a:grpFill/>
              <a:ln w="435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70B9AE-0DCA-4C7B-9E77-9118DC5D62A8}"/>
                  </a:ext>
                </a:extLst>
              </p:cNvPr>
              <p:cNvSpPr/>
              <p:nvPr/>
            </p:nvSpPr>
            <p:spPr>
              <a:xfrm>
                <a:off x="1193709" y="387486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6096" y="173749"/>
                      <a:pt x="8274" y="184200"/>
                      <a:pt x="0" y="191167"/>
                    </a:cubicBezTo>
                    <a:close/>
                  </a:path>
                </a:pathLst>
              </a:custGeom>
              <a:grpFill/>
              <a:ln w="435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9F628C-FC7A-42EE-A2D9-725A8356CFFD}"/>
                  </a:ext>
                </a:extLst>
              </p:cNvPr>
              <p:cNvSpPr/>
              <p:nvPr/>
            </p:nvSpPr>
            <p:spPr>
              <a:xfrm>
                <a:off x="1347824" y="3648892"/>
                <a:ext cx="253102" cy="600259"/>
              </a:xfrm>
              <a:custGeom>
                <a:avLst/>
                <a:gdLst>
                  <a:gd name="connsiteX0" fmla="*/ 233009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7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653" y="85321"/>
                      <a:pt x="233009" y="70515"/>
                    </a:cubicBezTo>
                    <a:close/>
                  </a:path>
                </a:pathLst>
              </a:custGeom>
              <a:grpFill/>
              <a:ln w="435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6EC4E9F-9C04-40DD-A299-DEE8B49ECB24}"/>
                  </a:ext>
                </a:extLst>
              </p:cNvPr>
              <p:cNvSpPr/>
              <p:nvPr/>
            </p:nvSpPr>
            <p:spPr>
              <a:xfrm>
                <a:off x="1451502" y="404948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86ECB05-EA96-4BEC-85A0-FC1E9CEE63D0}"/>
                  </a:ext>
                </a:extLst>
              </p:cNvPr>
              <p:cNvSpPr/>
              <p:nvPr/>
            </p:nvSpPr>
            <p:spPr>
              <a:xfrm>
                <a:off x="1605181" y="3823076"/>
                <a:ext cx="253287" cy="600259"/>
              </a:xfrm>
              <a:custGeom>
                <a:avLst/>
                <a:gdLst>
                  <a:gd name="connsiteX0" fmla="*/ 233009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3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09" y="70515"/>
                    </a:cubicBezTo>
                    <a:close/>
                  </a:path>
                </a:pathLst>
              </a:custGeom>
              <a:grpFill/>
              <a:ln w="435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61B991-DC54-42EB-B3E5-3200DCC22E5F}"/>
                  </a:ext>
                </a:extLst>
              </p:cNvPr>
              <p:cNvSpPr/>
              <p:nvPr/>
            </p:nvSpPr>
            <p:spPr>
              <a:xfrm>
                <a:off x="1708859" y="422367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A666AF-72A5-4C87-8925-696198428E8A}"/>
                  </a:ext>
                </a:extLst>
              </p:cNvPr>
              <p:cNvSpPr/>
              <p:nvPr/>
            </p:nvSpPr>
            <p:spPr>
              <a:xfrm>
                <a:off x="1862538" y="3997695"/>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10" y="70515"/>
                    </a:cubicBezTo>
                    <a:close/>
                  </a:path>
                </a:pathLst>
              </a:custGeom>
              <a:grpFill/>
              <a:ln w="435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D718822-C8A4-4CB5-B2FE-AEDAB48D8D2E}"/>
                  </a:ext>
                </a:extLst>
              </p:cNvPr>
              <p:cNvSpPr/>
              <p:nvPr/>
            </p:nvSpPr>
            <p:spPr>
              <a:xfrm>
                <a:off x="1966216" y="4398289"/>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266E9A2-07AB-46BA-BC39-A4517A967070}"/>
                  </a:ext>
                </a:extLst>
              </p:cNvPr>
              <p:cNvSpPr/>
              <p:nvPr/>
            </p:nvSpPr>
            <p:spPr>
              <a:xfrm>
                <a:off x="2119895" y="4171879"/>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4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10" y="70515"/>
                    </a:cubicBezTo>
                    <a:close/>
                  </a:path>
                </a:pathLst>
              </a:custGeom>
              <a:grpFill/>
              <a:ln w="435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A26AE5-E644-48D2-813E-86C8C346D9C3}"/>
                  </a:ext>
                </a:extLst>
              </p:cNvPr>
              <p:cNvSpPr/>
              <p:nvPr/>
            </p:nvSpPr>
            <p:spPr>
              <a:xfrm>
                <a:off x="2223573" y="4572473"/>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D18039-09A3-45F4-9F68-E19BC6951166}"/>
                  </a:ext>
                </a:extLst>
              </p:cNvPr>
              <p:cNvSpPr/>
              <p:nvPr/>
            </p:nvSpPr>
            <p:spPr>
              <a:xfrm>
                <a:off x="2377687" y="4346499"/>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6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CBBB6-1234-4C64-99C9-29A4CECBAC7C}"/>
                  </a:ext>
                </a:extLst>
              </p:cNvPr>
              <p:cNvSpPr/>
              <p:nvPr/>
            </p:nvSpPr>
            <p:spPr>
              <a:xfrm>
                <a:off x="2480930" y="4747093"/>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3748"/>
                      <a:pt x="8274" y="183764"/>
                      <a:pt x="0" y="191167"/>
                    </a:cubicBezTo>
                    <a:close/>
                  </a:path>
                </a:pathLst>
              </a:custGeom>
              <a:grpFill/>
              <a:ln w="435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9CF889-C142-49BD-8D8D-49E037BEF529}"/>
                  </a:ext>
                </a:extLst>
              </p:cNvPr>
              <p:cNvSpPr/>
              <p:nvPr/>
            </p:nvSpPr>
            <p:spPr>
              <a:xfrm>
                <a:off x="2635044" y="4520683"/>
                <a:ext cx="253102" cy="600259"/>
              </a:xfrm>
              <a:custGeom>
                <a:avLst/>
                <a:gdLst>
                  <a:gd name="connsiteX0" fmla="*/ 233009 w 253102"/>
                  <a:gd name="connsiteY0" fmla="*/ 70515 h 600259"/>
                  <a:gd name="connsiteX1" fmla="*/ 134596 w 253102"/>
                  <a:gd name="connsiteY1" fmla="*/ 7373 h 600259"/>
                  <a:gd name="connsiteX2" fmla="*/ 91485 w 253102"/>
                  <a:gd name="connsiteY2" fmla="*/ 6067 h 600259"/>
                  <a:gd name="connsiteX3" fmla="*/ 23989 w 253102"/>
                  <a:gd name="connsiteY3" fmla="*/ 110577 h 600259"/>
                  <a:gd name="connsiteX4" fmla="*/ 8747 w 253102"/>
                  <a:gd name="connsiteY4" fmla="*/ 312196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4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6" y="7373"/>
                    </a:cubicBezTo>
                    <a:cubicBezTo>
                      <a:pt x="120661" y="-1771"/>
                      <a:pt x="104113" y="-2642"/>
                      <a:pt x="91485" y="6067"/>
                    </a:cubicBezTo>
                    <a:cubicBezTo>
                      <a:pt x="54906" y="31324"/>
                      <a:pt x="25730" y="62241"/>
                      <a:pt x="23989" y="110577"/>
                    </a:cubicBezTo>
                    <a:cubicBezTo>
                      <a:pt x="23553" y="127996"/>
                      <a:pt x="7876"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3" y="85756"/>
                      <a:pt x="233009" y="70515"/>
                    </a:cubicBezTo>
                    <a:close/>
                  </a:path>
                </a:pathLst>
              </a:custGeom>
              <a:grpFill/>
              <a:ln w="435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0994132-0B1C-4370-AB54-B9709A4981E6}"/>
                  </a:ext>
                </a:extLst>
              </p:cNvPr>
              <p:cNvSpPr/>
              <p:nvPr/>
            </p:nvSpPr>
            <p:spPr>
              <a:xfrm>
                <a:off x="2738287" y="4921277"/>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4184"/>
                      <a:pt x="8274" y="184200"/>
                      <a:pt x="0" y="191167"/>
                    </a:cubicBezTo>
                    <a:close/>
                  </a:path>
                </a:pathLst>
              </a:custGeom>
              <a:grpFill/>
              <a:ln w="435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3CCF40-1304-4BF5-9F06-DDEC72B6F195}"/>
                  </a:ext>
                </a:extLst>
              </p:cNvPr>
              <p:cNvSpPr/>
              <p:nvPr/>
            </p:nvSpPr>
            <p:spPr>
              <a:xfrm>
                <a:off x="2892401" y="4695303"/>
                <a:ext cx="253287" cy="600258"/>
              </a:xfrm>
              <a:custGeom>
                <a:avLst/>
                <a:gdLst>
                  <a:gd name="connsiteX0" fmla="*/ 233009 w 253287"/>
                  <a:gd name="connsiteY0" fmla="*/ 70515 h 600258"/>
                  <a:gd name="connsiteX1" fmla="*/ 134595 w 253287"/>
                  <a:gd name="connsiteY1" fmla="*/ 7373 h 600258"/>
                  <a:gd name="connsiteX2" fmla="*/ 91485 w 253287"/>
                  <a:gd name="connsiteY2" fmla="*/ 6067 h 600258"/>
                  <a:gd name="connsiteX3" fmla="*/ 23988 w 253287"/>
                  <a:gd name="connsiteY3" fmla="*/ 110577 h 600258"/>
                  <a:gd name="connsiteX4" fmla="*/ 8747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5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09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09" y="70515"/>
                    </a:moveTo>
                    <a:cubicBezTo>
                      <a:pt x="200350" y="49177"/>
                      <a:pt x="167255" y="28275"/>
                      <a:pt x="134595" y="7373"/>
                    </a:cubicBezTo>
                    <a:cubicBezTo>
                      <a:pt x="120661" y="-1771"/>
                      <a:pt x="104113" y="-2642"/>
                      <a:pt x="91485" y="6067"/>
                    </a:cubicBezTo>
                    <a:cubicBezTo>
                      <a:pt x="54906" y="31323"/>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444" y="133221"/>
                      <a:pt x="255653" y="85321"/>
                      <a:pt x="233009" y="70515"/>
                    </a:cubicBezTo>
                    <a:close/>
                  </a:path>
                </a:pathLst>
              </a:custGeom>
              <a:grpFill/>
              <a:ln w="435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54C596-D880-428A-82BE-3337041001C6}"/>
                  </a:ext>
                </a:extLst>
              </p:cNvPr>
              <p:cNvSpPr/>
              <p:nvPr/>
            </p:nvSpPr>
            <p:spPr>
              <a:xfrm>
                <a:off x="2996079" y="509589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2E8CA9-AF05-4E90-AD28-C005334B250B}"/>
                  </a:ext>
                </a:extLst>
              </p:cNvPr>
              <p:cNvSpPr/>
              <p:nvPr/>
            </p:nvSpPr>
            <p:spPr>
              <a:xfrm>
                <a:off x="3149758" y="4869487"/>
                <a:ext cx="253287" cy="600258"/>
              </a:xfrm>
              <a:custGeom>
                <a:avLst/>
                <a:gdLst>
                  <a:gd name="connsiteX0" fmla="*/ 233010 w 253287"/>
                  <a:gd name="connsiteY0" fmla="*/ 70515 h 600258"/>
                  <a:gd name="connsiteX1" fmla="*/ 134595 w 253287"/>
                  <a:gd name="connsiteY1" fmla="*/ 7373 h 600258"/>
                  <a:gd name="connsiteX2" fmla="*/ 91485 w 253287"/>
                  <a:gd name="connsiteY2" fmla="*/ 6067 h 600258"/>
                  <a:gd name="connsiteX3" fmla="*/ 23989 w 253287"/>
                  <a:gd name="connsiteY3" fmla="*/ 110577 h 600258"/>
                  <a:gd name="connsiteX4" fmla="*/ 8748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4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10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10" y="70515"/>
                    </a:moveTo>
                    <a:cubicBezTo>
                      <a:pt x="200350" y="49177"/>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4" y="85756"/>
                      <a:pt x="233010" y="70515"/>
                    </a:cubicBezTo>
                    <a:close/>
                  </a:path>
                </a:pathLst>
              </a:custGeom>
              <a:grpFill/>
              <a:ln w="435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0FAAA2-3B4E-493A-A085-E93120783972}"/>
                  </a:ext>
                </a:extLst>
              </p:cNvPr>
              <p:cNvSpPr/>
              <p:nvPr/>
            </p:nvSpPr>
            <p:spPr>
              <a:xfrm>
                <a:off x="3253436" y="527008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B04899-24AE-4A8B-9EF0-AC7D066A70E4}"/>
                  </a:ext>
                </a:extLst>
              </p:cNvPr>
              <p:cNvSpPr/>
              <p:nvPr/>
            </p:nvSpPr>
            <p:spPr>
              <a:xfrm>
                <a:off x="3407115" y="5044106"/>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E9FFA2-7678-40A5-B9F4-8B8E067D55AF}"/>
                  </a:ext>
                </a:extLst>
              </p:cNvPr>
              <p:cNvSpPr/>
              <p:nvPr/>
            </p:nvSpPr>
            <p:spPr>
              <a:xfrm>
                <a:off x="3510793" y="5444700"/>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3748"/>
                      <a:pt x="8274" y="183764"/>
                      <a:pt x="0" y="191167"/>
                    </a:cubicBezTo>
                    <a:close/>
                  </a:path>
                </a:pathLst>
              </a:custGeom>
              <a:grpFill/>
              <a:ln w="435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652AFAE-86C0-4C3A-84E3-BEBDDCF5E1D6}"/>
                  </a:ext>
                </a:extLst>
              </p:cNvPr>
              <p:cNvSpPr/>
              <p:nvPr/>
            </p:nvSpPr>
            <p:spPr>
              <a:xfrm>
                <a:off x="3664908" y="5218290"/>
                <a:ext cx="252969" cy="600259"/>
              </a:xfrm>
              <a:custGeom>
                <a:avLst/>
                <a:gdLst>
                  <a:gd name="connsiteX0" fmla="*/ 233009 w 252969"/>
                  <a:gd name="connsiteY0" fmla="*/ 70515 h 600259"/>
                  <a:gd name="connsiteX1" fmla="*/ 134596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1" y="358354"/>
                      <a:pt x="173351" y="394062"/>
                      <a:pt x="180754" y="298696"/>
                    </a:cubicBezTo>
                    <a:cubicBezTo>
                      <a:pt x="187286" y="252102"/>
                      <a:pt x="177271" y="204201"/>
                      <a:pt x="222994" y="171977"/>
                    </a:cubicBezTo>
                    <a:cubicBezTo>
                      <a:pt x="229961" y="167187"/>
                      <a:pt x="236058" y="160220"/>
                      <a:pt x="241719" y="154123"/>
                    </a:cubicBezTo>
                    <a:cubicBezTo>
                      <a:pt x="260008" y="133657"/>
                      <a:pt x="255218" y="85756"/>
                      <a:pt x="233009" y="70515"/>
                    </a:cubicBezTo>
                    <a:close/>
                  </a:path>
                </a:pathLst>
              </a:custGeom>
              <a:grpFill/>
              <a:ln w="435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33FB44-E4C0-4051-BEC5-ECDBDCDB615A}"/>
                  </a:ext>
                </a:extLst>
              </p:cNvPr>
              <p:cNvSpPr/>
              <p:nvPr/>
            </p:nvSpPr>
            <p:spPr>
              <a:xfrm>
                <a:off x="3768150" y="5618884"/>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CA8B41-9697-47A5-9517-41DF9C16572F}"/>
                  </a:ext>
                </a:extLst>
              </p:cNvPr>
              <p:cNvSpPr/>
              <p:nvPr/>
            </p:nvSpPr>
            <p:spPr>
              <a:xfrm>
                <a:off x="3922265" y="5392910"/>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8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3 h 600259"/>
                  <a:gd name="connsiteX10" fmla="*/ 108468 w 252969"/>
                  <a:gd name="connsiteY10" fmla="*/ 584358 h 600259"/>
                  <a:gd name="connsiteX11" fmla="*/ 128935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2"/>
                      <a:pt x="104113" y="-2642"/>
                      <a:pt x="91485" y="6067"/>
                    </a:cubicBezTo>
                    <a:cubicBezTo>
                      <a:pt x="54906" y="31324"/>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008" y="133221"/>
                      <a:pt x="255218" y="85320"/>
                      <a:pt x="233009" y="70515"/>
                    </a:cubicBezTo>
                    <a:close/>
                  </a:path>
                </a:pathLst>
              </a:custGeom>
              <a:grpFill/>
              <a:ln w="435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7399302-1126-4D4F-B6C6-10DBF0FD3E42}"/>
                  </a:ext>
                </a:extLst>
              </p:cNvPr>
              <p:cNvSpPr/>
              <p:nvPr/>
            </p:nvSpPr>
            <p:spPr>
              <a:xfrm>
                <a:off x="4025507" y="5793504"/>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6097" y="173749"/>
                      <a:pt x="8274" y="183764"/>
                      <a:pt x="0" y="191167"/>
                    </a:cubicBezTo>
                    <a:close/>
                  </a:path>
                </a:pathLst>
              </a:custGeom>
              <a:grpFill/>
              <a:ln w="435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26F9A88-8CC4-4F4D-91B7-F0A73CC69606}"/>
                  </a:ext>
                </a:extLst>
              </p:cNvPr>
              <p:cNvSpPr/>
              <p:nvPr/>
            </p:nvSpPr>
            <p:spPr>
              <a:xfrm>
                <a:off x="4179622" y="5567094"/>
                <a:ext cx="253102" cy="600259"/>
              </a:xfrm>
              <a:custGeom>
                <a:avLst/>
                <a:gdLst>
                  <a:gd name="connsiteX0" fmla="*/ 233010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8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10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10" y="70515"/>
                    </a:moveTo>
                    <a:cubicBezTo>
                      <a:pt x="200350" y="49177"/>
                      <a:pt x="167255" y="28275"/>
                      <a:pt x="134595" y="7373"/>
                    </a:cubicBezTo>
                    <a:cubicBezTo>
                      <a:pt x="120661" y="-1772"/>
                      <a:pt x="104113" y="-2642"/>
                      <a:pt x="91485" y="6067"/>
                    </a:cubicBezTo>
                    <a:cubicBezTo>
                      <a:pt x="54906" y="31324"/>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4" y="85756"/>
                      <a:pt x="233010" y="70515"/>
                    </a:cubicBezTo>
                    <a:close/>
                  </a:path>
                </a:pathLst>
              </a:custGeom>
              <a:grpFill/>
              <a:ln w="435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589BEB-3C33-431F-A06D-9DEF3F26E277}"/>
                  </a:ext>
                </a:extLst>
              </p:cNvPr>
              <p:cNvSpPr/>
              <p:nvPr/>
            </p:nvSpPr>
            <p:spPr>
              <a:xfrm>
                <a:off x="4283300" y="5967688"/>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7838" y="184200"/>
                      <a:pt x="0" y="191167"/>
                    </a:cubicBezTo>
                    <a:close/>
                  </a:path>
                </a:pathLst>
              </a:custGeom>
              <a:grpFill/>
              <a:ln w="435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2EF831F-455B-4784-874F-3EA78FA3404A}"/>
                  </a:ext>
                </a:extLst>
              </p:cNvPr>
              <p:cNvSpPr/>
              <p:nvPr/>
            </p:nvSpPr>
            <p:spPr>
              <a:xfrm>
                <a:off x="1798128" y="178390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431"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EA98DE3-EC67-4B0E-ADE2-E3C213ED660D}"/>
                  </a:ext>
                </a:extLst>
              </p:cNvPr>
              <p:cNvSpPr/>
              <p:nvPr/>
            </p:nvSpPr>
            <p:spPr>
              <a:xfrm>
                <a:off x="2058098" y="1959830"/>
                <a:ext cx="168689" cy="131390"/>
              </a:xfrm>
              <a:custGeom>
                <a:avLst/>
                <a:gdLst>
                  <a:gd name="connsiteX0" fmla="*/ 154153 w 168689"/>
                  <a:gd name="connsiteY0" fmla="*/ 131391 h 131390"/>
                  <a:gd name="connsiteX1" fmla="*/ 0 w 168689"/>
                  <a:gd name="connsiteY1" fmla="*/ 29493 h 131390"/>
                  <a:gd name="connsiteX2" fmla="*/ 61400 w 168689"/>
                  <a:gd name="connsiteY2" fmla="*/ 8155 h 131390"/>
                  <a:gd name="connsiteX3" fmla="*/ 146315 w 168689"/>
                  <a:gd name="connsiteY3" fmla="*/ 63894 h 131390"/>
                  <a:gd name="connsiteX4" fmla="*/ 154153 w 168689"/>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89" h="131390">
                    <a:moveTo>
                      <a:pt x="154153" y="131391"/>
                    </a:moveTo>
                    <a:cubicBezTo>
                      <a:pt x="81431" y="86538"/>
                      <a:pt x="62271" y="71297"/>
                      <a:pt x="0" y="29493"/>
                    </a:cubicBezTo>
                    <a:cubicBezTo>
                      <a:pt x="26563" y="4672"/>
                      <a:pt x="33095" y="-10134"/>
                      <a:pt x="61400" y="8155"/>
                    </a:cubicBezTo>
                    <a:cubicBezTo>
                      <a:pt x="82737" y="21655"/>
                      <a:pt x="124977" y="49960"/>
                      <a:pt x="146315" y="63894"/>
                    </a:cubicBezTo>
                    <a:cubicBezTo>
                      <a:pt x="178103" y="84361"/>
                      <a:pt x="171571" y="95247"/>
                      <a:pt x="154153" y="131391"/>
                    </a:cubicBezTo>
                    <a:close/>
                  </a:path>
                </a:pathLst>
              </a:custGeom>
              <a:grpFill/>
              <a:ln w="435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66FD491-6064-4C27-BF36-FBEDEBAB1A04}"/>
                  </a:ext>
                </a:extLst>
              </p:cNvPr>
              <p:cNvSpPr/>
              <p:nvPr/>
            </p:nvSpPr>
            <p:spPr>
              <a:xfrm>
                <a:off x="2317632" y="213575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42295E1-1D23-4681-AB02-43134B565EC9}"/>
                  </a:ext>
                </a:extLst>
              </p:cNvPr>
              <p:cNvSpPr/>
              <p:nvPr/>
            </p:nvSpPr>
            <p:spPr>
              <a:xfrm>
                <a:off x="2577167" y="231168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0A1CABF-325E-424A-ADE4-B9499C8B7D3E}"/>
                  </a:ext>
                </a:extLst>
              </p:cNvPr>
              <p:cNvSpPr/>
              <p:nvPr/>
            </p:nvSpPr>
            <p:spPr>
              <a:xfrm>
                <a:off x="2837136" y="248760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0191D17-2A0E-486E-838A-A9B1B36396B5}"/>
                  </a:ext>
                </a:extLst>
              </p:cNvPr>
              <p:cNvSpPr/>
              <p:nvPr/>
            </p:nvSpPr>
            <p:spPr>
              <a:xfrm>
                <a:off x="3096671" y="2663534"/>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2007" y="94812"/>
                      <a:pt x="154588" y="131391"/>
                    </a:cubicBezTo>
                    <a:close/>
                  </a:path>
                </a:pathLst>
              </a:custGeom>
              <a:grpFill/>
              <a:ln w="435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A94E642-DB42-486A-9D4E-B3727176DFFF}"/>
                  </a:ext>
                </a:extLst>
              </p:cNvPr>
              <p:cNvSpPr/>
              <p:nvPr/>
            </p:nvSpPr>
            <p:spPr>
              <a:xfrm>
                <a:off x="3616610" y="3015386"/>
                <a:ext cx="168746" cy="131390"/>
              </a:xfrm>
              <a:custGeom>
                <a:avLst/>
                <a:gdLst>
                  <a:gd name="connsiteX0" fmla="*/ 154588 w 168746"/>
                  <a:gd name="connsiteY0" fmla="*/ 131391 h 131390"/>
                  <a:gd name="connsiteX1" fmla="*/ 0 w 168746"/>
                  <a:gd name="connsiteY1" fmla="*/ 29493 h 131390"/>
                  <a:gd name="connsiteX2" fmla="*/ 61400 w 168746"/>
                  <a:gd name="connsiteY2" fmla="*/ 8155 h 131390"/>
                  <a:gd name="connsiteX3" fmla="*/ 146315 w 168746"/>
                  <a:gd name="connsiteY3" fmla="*/ 63894 h 131390"/>
                  <a:gd name="connsiteX4" fmla="*/ 154588 w 168746"/>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6"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103" y="84361"/>
                      <a:pt x="171571" y="94812"/>
                      <a:pt x="154588" y="131391"/>
                    </a:cubicBezTo>
                    <a:close/>
                  </a:path>
                </a:pathLst>
              </a:custGeom>
              <a:grpFill/>
              <a:ln w="435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28EB2B-B737-458C-8139-91AAF0CD36F7}"/>
                  </a:ext>
                </a:extLst>
              </p:cNvPr>
              <p:cNvSpPr/>
              <p:nvPr/>
            </p:nvSpPr>
            <p:spPr>
              <a:xfrm>
                <a:off x="3356640" y="2839460"/>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C27230E-17E4-4AA9-882C-20588462332D}"/>
                  </a:ext>
                </a:extLst>
              </p:cNvPr>
              <p:cNvSpPr/>
              <p:nvPr/>
            </p:nvSpPr>
            <p:spPr>
              <a:xfrm>
                <a:off x="3876144" y="319087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A7247E-2547-4C45-AE0F-D381DD06DE32}"/>
                  </a:ext>
                </a:extLst>
              </p:cNvPr>
              <p:cNvSpPr/>
              <p:nvPr/>
            </p:nvSpPr>
            <p:spPr>
              <a:xfrm>
                <a:off x="4136114" y="3366802"/>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C7BD7E-7C97-4BE5-9CD5-8FB395D65A55}"/>
                  </a:ext>
                </a:extLst>
              </p:cNvPr>
              <p:cNvSpPr/>
              <p:nvPr/>
            </p:nvSpPr>
            <p:spPr>
              <a:xfrm>
                <a:off x="4395648" y="3542728"/>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2007" y="95247"/>
                      <a:pt x="154588" y="131391"/>
                    </a:cubicBezTo>
                    <a:close/>
                  </a:path>
                </a:pathLst>
              </a:custGeom>
              <a:grpFill/>
              <a:ln w="435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6CFC80D-3C4C-4AC4-A8C7-EF98A72DBDAB}"/>
                  </a:ext>
                </a:extLst>
              </p:cNvPr>
              <p:cNvSpPr/>
              <p:nvPr/>
            </p:nvSpPr>
            <p:spPr>
              <a:xfrm>
                <a:off x="4655618" y="371865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966CC9A-BA2E-4F86-B666-C8C79E66C803}"/>
                  </a:ext>
                </a:extLst>
              </p:cNvPr>
              <p:cNvSpPr/>
              <p:nvPr/>
            </p:nvSpPr>
            <p:spPr>
              <a:xfrm>
                <a:off x="4915152" y="3894580"/>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7" y="86538"/>
                      <a:pt x="62271"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D195C9A-5312-46FD-971E-73D405F52E63}"/>
                  </a:ext>
                </a:extLst>
              </p:cNvPr>
              <p:cNvSpPr/>
              <p:nvPr/>
            </p:nvSpPr>
            <p:spPr>
              <a:xfrm>
                <a:off x="5175122" y="407050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0"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229CA8B-2435-45C6-98AA-4AE468EA9F87}"/>
                  </a:ext>
                </a:extLst>
              </p:cNvPr>
              <p:cNvSpPr/>
              <p:nvPr/>
            </p:nvSpPr>
            <p:spPr>
              <a:xfrm>
                <a:off x="5434657" y="424643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0"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F0CD37A-EC45-4439-A7F2-6805A8191B20}"/>
                  </a:ext>
                </a:extLst>
              </p:cNvPr>
              <p:cNvSpPr/>
              <p:nvPr/>
            </p:nvSpPr>
            <p:spPr>
              <a:xfrm>
                <a:off x="5694626" y="442235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7" y="86538"/>
                      <a:pt x="62271"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3E395D-9BDA-4888-8DD1-5018B0FEB151}"/>
                  </a:ext>
                </a:extLst>
              </p:cNvPr>
              <p:cNvSpPr/>
              <p:nvPr/>
            </p:nvSpPr>
            <p:spPr>
              <a:xfrm>
                <a:off x="4436979" y="5741713"/>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BE3A12-093E-4428-900C-772BABFBBF26}"/>
                  </a:ext>
                </a:extLst>
              </p:cNvPr>
              <p:cNvSpPr/>
              <p:nvPr/>
            </p:nvSpPr>
            <p:spPr>
              <a:xfrm>
                <a:off x="4540657" y="6142307"/>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7838" y="183765"/>
                      <a:pt x="0" y="191167"/>
                    </a:cubicBezTo>
                    <a:close/>
                  </a:path>
                </a:pathLst>
              </a:custGeom>
              <a:grpFill/>
              <a:ln w="4352" cap="flat">
                <a:noFill/>
                <a:prstDash val="solid"/>
                <a:miter/>
              </a:ln>
            </p:spPr>
            <p:txBody>
              <a:bodyPr rtlCol="0" anchor="ctr"/>
              <a:lstStyle/>
              <a:p>
                <a:endParaRPr lang="en-US"/>
              </a:p>
            </p:txBody>
          </p:sp>
        </p:grpSp>
      </p:grpSp>
      <p:sp>
        <p:nvSpPr>
          <p:cNvPr id="74" name="TextBox 73">
            <a:extLst>
              <a:ext uri="{FF2B5EF4-FFF2-40B4-BE49-F238E27FC236}">
                <a16:creationId xmlns:a16="http://schemas.microsoft.com/office/drawing/2014/main" id="{7E9F150D-8686-4E8E-B960-27CE942A83A1}"/>
              </a:ext>
            </a:extLst>
          </p:cNvPr>
          <p:cNvSpPr txBox="1"/>
          <p:nvPr/>
        </p:nvSpPr>
        <p:spPr>
          <a:xfrm>
            <a:off x="5511938" y="1957912"/>
            <a:ext cx="6441546" cy="4093428"/>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latin typeface="Gill Sans MT" panose="020B0502020104020203" pitchFamily="34" charset="0"/>
              </a:rPr>
              <a:t>A geo-location app which sends the co-ordinates of the person who presses the button and navigation between the contacted person and the one who pressed the button.</a:t>
            </a:r>
          </a:p>
          <a:p>
            <a:pPr marL="342900" indent="-342900">
              <a:buFont typeface="Arial" panose="020B0604020202020204" pitchFamily="34" charset="0"/>
              <a:buChar char="•"/>
            </a:pPr>
            <a:endParaRPr lang="en-US" sz="2000" dirty="0">
              <a:latin typeface="Gill Sans MT" panose="020B0502020104020203" pitchFamily="34" charset="0"/>
            </a:endParaRPr>
          </a:p>
          <a:p>
            <a:pPr marL="342900" indent="-342900">
              <a:buFont typeface="Arial" panose="020B0604020202020204" pitchFamily="34" charset="0"/>
              <a:buChar char="•"/>
            </a:pPr>
            <a:r>
              <a:rPr lang="en-US" sz="2000" dirty="0">
                <a:solidFill>
                  <a:schemeClr val="tx1"/>
                </a:solidFill>
                <a:latin typeface="Gill Sans MT" panose="020B0502020104020203" pitchFamily="34" charset="0"/>
              </a:rPr>
              <a:t>Assembling of the hardware components.</a:t>
            </a:r>
          </a:p>
          <a:p>
            <a:pPr marL="342900" indent="-342900">
              <a:buFont typeface="Arial" panose="020B0604020202020204" pitchFamily="34" charset="0"/>
              <a:buChar char="•"/>
            </a:pPr>
            <a:endParaRPr lang="en-US" sz="2000" dirty="0">
              <a:latin typeface="Gill Sans MT" panose="020B0502020104020203" pitchFamily="34" charset="0"/>
            </a:endParaRPr>
          </a:p>
          <a:p>
            <a:pPr marL="342900" indent="-342900">
              <a:buFont typeface="Arial" panose="020B0604020202020204" pitchFamily="34" charset="0"/>
              <a:buChar char="•"/>
            </a:pPr>
            <a:r>
              <a:rPr lang="en-US" sz="2000" dirty="0">
                <a:solidFill>
                  <a:schemeClr val="tx1"/>
                </a:solidFill>
                <a:latin typeface="Gill Sans MT" panose="020B0502020104020203" pitchFamily="34" charset="0"/>
              </a:rPr>
              <a:t>A Bluetooth app (a basic app) which ensures that a connection is formed between the device with Bluetooth and the app.</a:t>
            </a:r>
          </a:p>
          <a:p>
            <a:pPr marL="342900" indent="-342900">
              <a:buFont typeface="Arial" panose="020B0604020202020204" pitchFamily="34" charset="0"/>
              <a:buChar char="•"/>
            </a:pPr>
            <a:endParaRPr lang="en-US" sz="2000" dirty="0">
              <a:latin typeface="Gill Sans MT" panose="020B0502020104020203" pitchFamily="34" charset="0"/>
            </a:endParaRPr>
          </a:p>
          <a:p>
            <a:pPr marL="342900" indent="-342900">
              <a:buFont typeface="Arial" panose="020B0604020202020204" pitchFamily="34" charset="0"/>
              <a:buChar char="•"/>
            </a:pPr>
            <a:r>
              <a:rPr lang="en-US" sz="2000" dirty="0">
                <a:solidFill>
                  <a:schemeClr val="tx1"/>
                </a:solidFill>
                <a:latin typeface="Gill Sans MT" panose="020B0502020104020203" pitchFamily="34" charset="0"/>
              </a:rPr>
              <a:t> Arduino code ensuring a connection with Bluetooth module and the app.</a:t>
            </a:r>
          </a:p>
        </p:txBody>
      </p:sp>
    </p:spTree>
    <p:extLst>
      <p:ext uri="{BB962C8B-B14F-4D97-AF65-F5344CB8AC3E}">
        <p14:creationId xmlns:p14="http://schemas.microsoft.com/office/powerpoint/2010/main" val="420127803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4">
                                            <p:txEl>
                                              <p:pRg st="0" end="0"/>
                                            </p:txEl>
                                          </p:spTgt>
                                        </p:tgtEl>
                                        <p:attrNameLst>
                                          <p:attrName>style.visibility</p:attrName>
                                        </p:attrNameLst>
                                      </p:cBhvr>
                                      <p:to>
                                        <p:strVal val="visible"/>
                                      </p:to>
                                    </p:set>
                                    <p:animEffect transition="in" filter="fade">
                                      <p:cBhvr>
                                        <p:cTn id="13" dur="500"/>
                                        <p:tgtEl>
                                          <p:spTgt spid="74">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xEl>
                                              <p:pRg st="2" end="2"/>
                                            </p:txEl>
                                          </p:spTgt>
                                        </p:tgtEl>
                                        <p:attrNameLst>
                                          <p:attrName>style.visibility</p:attrName>
                                        </p:attrNameLst>
                                      </p:cBhvr>
                                      <p:to>
                                        <p:strVal val="visible"/>
                                      </p:to>
                                    </p:set>
                                    <p:animEffect transition="in" filter="fade">
                                      <p:cBhvr>
                                        <p:cTn id="16" dur="500"/>
                                        <p:tgtEl>
                                          <p:spTgt spid="7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animEffect transition="in" filter="fade">
                                      <p:cBhvr>
                                        <p:cTn id="19" dur="500"/>
                                        <p:tgtEl>
                                          <p:spTgt spid="7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xEl>
                                              <p:pRg st="6" end="6"/>
                                            </p:txEl>
                                          </p:spTgt>
                                        </p:tgtEl>
                                        <p:attrNameLst>
                                          <p:attrName>style.visibility</p:attrName>
                                        </p:attrNameLst>
                                      </p:cBhvr>
                                      <p:to>
                                        <p:strVal val="visible"/>
                                      </p:to>
                                    </p:set>
                                    <p:animEffect transition="in" filter="fade">
                                      <p:cBhvr>
                                        <p:cTn id="22" dur="500"/>
                                        <p:tgtEl>
                                          <p:spTgt spid="7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62385" y="276933"/>
            <a:ext cx="10972104" cy="724247"/>
          </a:xfrm>
        </p:spPr>
        <p:txBody>
          <a:bodyPr/>
          <a:lstStyle/>
          <a:p>
            <a:r>
              <a:rPr lang="en-US" sz="4400" b="1" dirty="0"/>
              <a:t>Progress after Mid Evaluation</a:t>
            </a:r>
          </a:p>
        </p:txBody>
      </p:sp>
      <p:grpSp>
        <p:nvGrpSpPr>
          <p:cNvPr id="73" name="Group 72">
            <a:extLst>
              <a:ext uri="{FF2B5EF4-FFF2-40B4-BE49-F238E27FC236}">
                <a16:creationId xmlns:a16="http://schemas.microsoft.com/office/drawing/2014/main" id="{3D38836D-11B4-49E5-ADEC-86B0E01B84A0}"/>
              </a:ext>
            </a:extLst>
          </p:cNvPr>
          <p:cNvGrpSpPr/>
          <p:nvPr/>
        </p:nvGrpSpPr>
        <p:grpSpPr>
          <a:xfrm>
            <a:off x="283765" y="1779649"/>
            <a:ext cx="5079769" cy="4292108"/>
            <a:chOff x="529632" y="1735015"/>
            <a:chExt cx="5452397" cy="4606957"/>
          </a:xfrm>
        </p:grpSpPr>
        <p:sp>
          <p:nvSpPr>
            <p:cNvPr id="4" name="Freeform: Shape 3">
              <a:extLst>
                <a:ext uri="{FF2B5EF4-FFF2-40B4-BE49-F238E27FC236}">
                  <a16:creationId xmlns:a16="http://schemas.microsoft.com/office/drawing/2014/main" id="{01FA505C-EA5E-4FC6-A974-938ECE1C4C64}"/>
                </a:ext>
              </a:extLst>
            </p:cNvPr>
            <p:cNvSpPr/>
            <p:nvPr/>
          </p:nvSpPr>
          <p:spPr>
            <a:xfrm>
              <a:off x="529632" y="1738934"/>
              <a:ext cx="5452397" cy="4430933"/>
            </a:xfrm>
            <a:custGeom>
              <a:avLst/>
              <a:gdLst>
                <a:gd name="connsiteX0" fmla="*/ 5387950 w 5452397"/>
                <a:gd name="connsiteY0" fmla="*/ 2870554 h 4430933"/>
                <a:gd name="connsiteX1" fmla="*/ 1180097 w 5452397"/>
                <a:gd name="connsiteY1" fmla="*/ 14370 h 4430933"/>
                <a:gd name="connsiteX2" fmla="*/ 1035960 w 5452397"/>
                <a:gd name="connsiteY2" fmla="*/ 0 h 4430933"/>
                <a:gd name="connsiteX3" fmla="*/ 552164 w 5452397"/>
                <a:gd name="connsiteY3" fmla="*/ 514714 h 4430933"/>
                <a:gd name="connsiteX4" fmla="*/ 553035 w 5452397"/>
                <a:gd name="connsiteY4" fmla="*/ 538664 h 4430933"/>
                <a:gd name="connsiteX5" fmla="*/ 590049 w 5452397"/>
                <a:gd name="connsiteY5" fmla="*/ 581339 h 4430933"/>
                <a:gd name="connsiteX6" fmla="*/ 570453 w 5452397"/>
                <a:gd name="connsiteY6" fmla="*/ 647094 h 4430933"/>
                <a:gd name="connsiteX7" fmla="*/ 486409 w 5452397"/>
                <a:gd name="connsiteY7" fmla="*/ 644046 h 4430933"/>
                <a:gd name="connsiteX8" fmla="*/ 438944 w 5452397"/>
                <a:gd name="connsiteY8" fmla="*/ 654497 h 4430933"/>
                <a:gd name="connsiteX9" fmla="*/ 43111 w 5452397"/>
                <a:gd name="connsiteY9" fmla="*/ 1076022 h 4430933"/>
                <a:gd name="connsiteX10" fmla="*/ 0 w 5452397"/>
                <a:gd name="connsiteY10" fmla="*/ 1509305 h 4430933"/>
                <a:gd name="connsiteX11" fmla="*/ 32660 w 5452397"/>
                <a:gd name="connsiteY11" fmla="*/ 1555899 h 4430933"/>
                <a:gd name="connsiteX12" fmla="*/ 4228319 w 5452397"/>
                <a:gd name="connsiteY12" fmla="*/ 4405551 h 4430933"/>
                <a:gd name="connsiteX13" fmla="*/ 4395536 w 5452397"/>
                <a:gd name="connsiteY13" fmla="*/ 4430808 h 4430933"/>
                <a:gd name="connsiteX14" fmla="*/ 4456065 w 5452397"/>
                <a:gd name="connsiteY14" fmla="*/ 4411212 h 4430933"/>
                <a:gd name="connsiteX15" fmla="*/ 5368789 w 5452397"/>
                <a:gd name="connsiteY15" fmla="*/ 3381784 h 4430933"/>
                <a:gd name="connsiteX16" fmla="*/ 5417561 w 5452397"/>
                <a:gd name="connsiteY16" fmla="*/ 3293821 h 4430933"/>
                <a:gd name="connsiteX17" fmla="*/ 5452398 w 5452397"/>
                <a:gd name="connsiteY17" fmla="*/ 2940663 h 4430933"/>
                <a:gd name="connsiteX18" fmla="*/ 5387950 w 5452397"/>
                <a:gd name="connsiteY18" fmla="*/ 2870554 h 443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52397" h="4430933">
                  <a:moveTo>
                    <a:pt x="5387950" y="2870554"/>
                  </a:moveTo>
                  <a:cubicBezTo>
                    <a:pt x="5382724" y="2860974"/>
                    <a:pt x="1219289" y="40498"/>
                    <a:pt x="1180097" y="14370"/>
                  </a:cubicBezTo>
                  <a:cubicBezTo>
                    <a:pt x="1132197" y="9580"/>
                    <a:pt x="1084296" y="4790"/>
                    <a:pt x="1035960" y="0"/>
                  </a:cubicBezTo>
                  <a:cubicBezTo>
                    <a:pt x="1029428" y="6532"/>
                    <a:pt x="707187" y="350110"/>
                    <a:pt x="552164" y="514714"/>
                  </a:cubicBezTo>
                  <a:cubicBezTo>
                    <a:pt x="542148" y="525165"/>
                    <a:pt x="543890" y="530391"/>
                    <a:pt x="553035" y="538664"/>
                  </a:cubicBezTo>
                  <a:cubicBezTo>
                    <a:pt x="566534" y="551728"/>
                    <a:pt x="579162" y="565663"/>
                    <a:pt x="590049" y="581339"/>
                  </a:cubicBezTo>
                  <a:cubicBezTo>
                    <a:pt x="608338" y="607467"/>
                    <a:pt x="600500" y="638385"/>
                    <a:pt x="570453" y="647094"/>
                  </a:cubicBezTo>
                  <a:cubicBezTo>
                    <a:pt x="542583" y="655368"/>
                    <a:pt x="512972" y="660158"/>
                    <a:pt x="486409" y="644046"/>
                  </a:cubicBezTo>
                  <a:cubicBezTo>
                    <a:pt x="465942" y="631417"/>
                    <a:pt x="453750" y="638820"/>
                    <a:pt x="438944" y="654497"/>
                  </a:cubicBezTo>
                  <a:cubicBezTo>
                    <a:pt x="307435" y="795586"/>
                    <a:pt x="175055" y="935804"/>
                    <a:pt x="43111" y="1076022"/>
                  </a:cubicBezTo>
                  <a:cubicBezTo>
                    <a:pt x="28740" y="1220595"/>
                    <a:pt x="14370" y="1364732"/>
                    <a:pt x="0" y="1509305"/>
                  </a:cubicBezTo>
                  <a:cubicBezTo>
                    <a:pt x="2177" y="1531078"/>
                    <a:pt x="13064" y="1545884"/>
                    <a:pt x="32660" y="1555899"/>
                  </a:cubicBezTo>
                  <a:cubicBezTo>
                    <a:pt x="32660" y="1555899"/>
                    <a:pt x="4222658" y="4404245"/>
                    <a:pt x="4228319" y="4405551"/>
                  </a:cubicBezTo>
                  <a:cubicBezTo>
                    <a:pt x="4283187" y="4418615"/>
                    <a:pt x="4338926" y="4430372"/>
                    <a:pt x="4395536" y="4430808"/>
                  </a:cubicBezTo>
                  <a:cubicBezTo>
                    <a:pt x="4416873" y="4431243"/>
                    <a:pt x="4438211" y="4431679"/>
                    <a:pt x="4456065" y="4411212"/>
                  </a:cubicBezTo>
                  <a:cubicBezTo>
                    <a:pt x="4759580" y="4067634"/>
                    <a:pt x="5063967" y="3724491"/>
                    <a:pt x="5368789" y="3381784"/>
                  </a:cubicBezTo>
                  <a:cubicBezTo>
                    <a:pt x="5391869" y="3355656"/>
                    <a:pt x="5407981" y="3326916"/>
                    <a:pt x="5417561" y="3293821"/>
                  </a:cubicBezTo>
                  <a:cubicBezTo>
                    <a:pt x="5429319" y="3176247"/>
                    <a:pt x="5440640" y="3058673"/>
                    <a:pt x="5452398" y="2940663"/>
                  </a:cubicBezTo>
                  <a:cubicBezTo>
                    <a:pt x="5437592" y="2911052"/>
                    <a:pt x="5416690" y="2887537"/>
                    <a:pt x="5387950" y="2870554"/>
                  </a:cubicBezTo>
                  <a:close/>
                </a:path>
              </a:pathLst>
            </a:custGeom>
            <a:gradFill>
              <a:gsLst>
                <a:gs pos="0">
                  <a:schemeClr val="accent4"/>
                </a:gs>
                <a:gs pos="79000">
                  <a:schemeClr val="accent4">
                    <a:lumMod val="50000"/>
                  </a:schemeClr>
                </a:gs>
                <a:gs pos="100000">
                  <a:schemeClr val="accent4">
                    <a:lumMod val="75000"/>
                  </a:schemeClr>
                </a:gs>
              </a:gsLst>
              <a:lin ang="7200000" scaled="0"/>
            </a:gradFill>
            <a:ln w="4352"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5ECBFDB8-4E2F-4CDF-8ABA-DCCEAED7A220}"/>
                </a:ext>
              </a:extLst>
            </p:cNvPr>
            <p:cNvSpPr/>
            <p:nvPr/>
          </p:nvSpPr>
          <p:spPr>
            <a:xfrm>
              <a:off x="1565592" y="1735015"/>
              <a:ext cx="144137" cy="26495"/>
            </a:xfrm>
            <a:custGeom>
              <a:avLst/>
              <a:gdLst>
                <a:gd name="connsiteX0" fmla="*/ 0 w 144137"/>
                <a:gd name="connsiteY0" fmla="*/ 3919 h 26495"/>
                <a:gd name="connsiteX1" fmla="*/ 1306 w 144137"/>
                <a:gd name="connsiteY1" fmla="*/ 0 h 26495"/>
                <a:gd name="connsiteX2" fmla="*/ 144137 w 144137"/>
                <a:gd name="connsiteY2" fmla="*/ 13935 h 26495"/>
                <a:gd name="connsiteX3" fmla="*/ 144137 w 144137"/>
                <a:gd name="connsiteY3" fmla="*/ 18289 h 26495"/>
                <a:gd name="connsiteX4" fmla="*/ 121058 w 144137"/>
                <a:gd name="connsiteY4" fmla="*/ 26128 h 26495"/>
                <a:gd name="connsiteX5" fmla="*/ 20467 w 144137"/>
                <a:gd name="connsiteY5" fmla="*/ 16112 h 26495"/>
                <a:gd name="connsiteX6" fmla="*/ 0 w 144137"/>
                <a:gd name="connsiteY6" fmla="*/ 3919 h 2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37" h="26495">
                  <a:moveTo>
                    <a:pt x="0" y="3919"/>
                  </a:moveTo>
                  <a:cubicBezTo>
                    <a:pt x="0" y="2613"/>
                    <a:pt x="435" y="1306"/>
                    <a:pt x="1306" y="0"/>
                  </a:cubicBezTo>
                  <a:cubicBezTo>
                    <a:pt x="48772" y="4790"/>
                    <a:pt x="96672" y="9580"/>
                    <a:pt x="144137" y="13935"/>
                  </a:cubicBezTo>
                  <a:cubicBezTo>
                    <a:pt x="143702" y="15241"/>
                    <a:pt x="143266" y="16547"/>
                    <a:pt x="144137" y="18289"/>
                  </a:cubicBezTo>
                  <a:cubicBezTo>
                    <a:pt x="138476" y="26999"/>
                    <a:pt x="129767" y="26999"/>
                    <a:pt x="121058" y="26128"/>
                  </a:cubicBezTo>
                  <a:cubicBezTo>
                    <a:pt x="87528" y="23950"/>
                    <a:pt x="53997" y="20902"/>
                    <a:pt x="20467" y="16112"/>
                  </a:cubicBezTo>
                  <a:cubicBezTo>
                    <a:pt x="12193" y="15241"/>
                    <a:pt x="3484" y="13935"/>
                    <a:pt x="0" y="3919"/>
                  </a:cubicBezTo>
                  <a:close/>
                </a:path>
              </a:pathLst>
            </a:custGeom>
            <a:solidFill>
              <a:srgbClr val="373737"/>
            </a:solidFill>
            <a:ln w="435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53EF805-50D7-4FA3-82EF-4AB649B5D532}"/>
                </a:ext>
              </a:extLst>
            </p:cNvPr>
            <p:cNvSpPr/>
            <p:nvPr/>
          </p:nvSpPr>
          <p:spPr>
            <a:xfrm>
              <a:off x="2904146" y="3354576"/>
              <a:ext cx="1120157" cy="978237"/>
            </a:xfrm>
            <a:custGeom>
              <a:avLst/>
              <a:gdLst>
                <a:gd name="connsiteX0" fmla="*/ 522168 w 1120157"/>
                <a:gd name="connsiteY0" fmla="*/ 975781 h 978237"/>
                <a:gd name="connsiteX1" fmla="*/ 125464 w 1120157"/>
                <a:gd name="connsiteY1" fmla="*/ 786791 h 978237"/>
                <a:gd name="connsiteX2" fmla="*/ 200799 w 1120157"/>
                <a:gd name="connsiteY2" fmla="*/ 106603 h 978237"/>
                <a:gd name="connsiteX3" fmla="*/ 694610 w 1120157"/>
                <a:gd name="connsiteY3" fmla="*/ 18640 h 978237"/>
                <a:gd name="connsiteX4" fmla="*/ 995078 w 1120157"/>
                <a:gd name="connsiteY4" fmla="*/ 191517 h 978237"/>
                <a:gd name="connsiteX5" fmla="*/ 928452 w 1120157"/>
                <a:gd name="connsiteY5" fmla="*/ 865610 h 978237"/>
                <a:gd name="connsiteX6" fmla="*/ 522168 w 1120157"/>
                <a:gd name="connsiteY6" fmla="*/ 975781 h 978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0157" h="978237">
                  <a:moveTo>
                    <a:pt x="522168" y="975781"/>
                  </a:moveTo>
                  <a:cubicBezTo>
                    <a:pt x="361483" y="958798"/>
                    <a:pt x="229974" y="900011"/>
                    <a:pt x="125464" y="786791"/>
                  </a:cubicBezTo>
                  <a:cubicBezTo>
                    <a:pt x="-67880" y="577335"/>
                    <a:pt x="-33915" y="268158"/>
                    <a:pt x="200799" y="106603"/>
                  </a:cubicBezTo>
                  <a:cubicBezTo>
                    <a:pt x="351468" y="2963"/>
                    <a:pt x="517378" y="-22294"/>
                    <a:pt x="694610" y="18640"/>
                  </a:cubicBezTo>
                  <a:cubicBezTo>
                    <a:pt x="812185" y="46074"/>
                    <a:pt x="912776" y="103119"/>
                    <a:pt x="995078" y="191517"/>
                  </a:cubicBezTo>
                  <a:cubicBezTo>
                    <a:pt x="1185374" y="395313"/>
                    <a:pt x="1154892" y="702312"/>
                    <a:pt x="928452" y="865610"/>
                  </a:cubicBezTo>
                  <a:cubicBezTo>
                    <a:pt x="804346" y="955314"/>
                    <a:pt x="664999" y="987974"/>
                    <a:pt x="522168" y="975781"/>
                  </a:cubicBezTo>
                  <a:close/>
                </a:path>
              </a:pathLst>
            </a:custGeom>
            <a:solidFill>
              <a:srgbClr val="FEFEFE"/>
            </a:solidFill>
            <a:ln w="435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965F8C22-A868-4648-9DC2-58BD167906AD}"/>
                </a:ext>
              </a:extLst>
            </p:cNvPr>
            <p:cNvSpPr/>
            <p:nvPr/>
          </p:nvSpPr>
          <p:spPr>
            <a:xfrm>
              <a:off x="3100712" y="3535279"/>
              <a:ext cx="727024" cy="662838"/>
            </a:xfrm>
            <a:custGeom>
              <a:avLst/>
              <a:gdLst>
                <a:gd name="connsiteX0" fmla="*/ 701073 w 727024"/>
                <a:gd name="connsiteY0" fmla="*/ 228841 h 662838"/>
                <a:gd name="connsiteX1" fmla="*/ 369688 w 727024"/>
                <a:gd name="connsiteY1" fmla="*/ 12417 h 662838"/>
                <a:gd name="connsiteX2" fmla="*/ 292611 w 727024"/>
                <a:gd name="connsiteY2" fmla="*/ 14159 h 662838"/>
                <a:gd name="connsiteX3" fmla="*/ 9562 w 727024"/>
                <a:gd name="connsiteY3" fmla="*/ 300256 h 662838"/>
                <a:gd name="connsiteX4" fmla="*/ 20013 w 727024"/>
                <a:gd name="connsiteY4" fmla="*/ 386477 h 662838"/>
                <a:gd name="connsiteX5" fmla="*/ 341383 w 727024"/>
                <a:gd name="connsiteY5" fmla="*/ 632512 h 662838"/>
                <a:gd name="connsiteX6" fmla="*/ 442845 w 727024"/>
                <a:gd name="connsiteY6" fmla="*/ 647753 h 662838"/>
                <a:gd name="connsiteX7" fmla="*/ 707169 w 727024"/>
                <a:gd name="connsiteY7" fmla="*/ 338577 h 662838"/>
                <a:gd name="connsiteX8" fmla="*/ 701073 w 727024"/>
                <a:gd name="connsiteY8" fmla="*/ 228841 h 66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7024" h="662838">
                  <a:moveTo>
                    <a:pt x="701073" y="228841"/>
                  </a:moveTo>
                  <a:cubicBezTo>
                    <a:pt x="661881" y="195746"/>
                    <a:pt x="391896" y="26787"/>
                    <a:pt x="369688" y="12417"/>
                  </a:cubicBezTo>
                  <a:cubicBezTo>
                    <a:pt x="338770" y="-5872"/>
                    <a:pt x="317868" y="-2824"/>
                    <a:pt x="292611" y="14159"/>
                  </a:cubicBezTo>
                  <a:cubicBezTo>
                    <a:pt x="198116" y="109524"/>
                    <a:pt x="103621" y="204890"/>
                    <a:pt x="9562" y="300256"/>
                  </a:cubicBezTo>
                  <a:cubicBezTo>
                    <a:pt x="-7421" y="317675"/>
                    <a:pt x="-454" y="370801"/>
                    <a:pt x="20013" y="386477"/>
                  </a:cubicBezTo>
                  <a:cubicBezTo>
                    <a:pt x="127136" y="468344"/>
                    <a:pt x="233824" y="550646"/>
                    <a:pt x="341383" y="632512"/>
                  </a:cubicBezTo>
                  <a:cubicBezTo>
                    <a:pt x="402347" y="679107"/>
                    <a:pt x="430652" y="661688"/>
                    <a:pt x="442845" y="647753"/>
                  </a:cubicBezTo>
                  <a:cubicBezTo>
                    <a:pt x="531243" y="544985"/>
                    <a:pt x="617464" y="440039"/>
                    <a:pt x="707169" y="338577"/>
                  </a:cubicBezTo>
                  <a:cubicBezTo>
                    <a:pt x="728942" y="314191"/>
                    <a:pt x="740264" y="261936"/>
                    <a:pt x="701073" y="228841"/>
                  </a:cubicBezTo>
                  <a:close/>
                </a:path>
              </a:pathLst>
            </a:custGeom>
            <a:solidFill>
              <a:schemeClr val="accent2"/>
            </a:solidFill>
            <a:ln w="4352" cap="flat">
              <a:noFill/>
              <a:prstDash val="solid"/>
              <a:miter/>
            </a:ln>
          </p:spPr>
          <p:txBody>
            <a:bodyPr rtlCol="0" anchor="ctr"/>
            <a:lstStyle/>
            <a:p>
              <a:endParaRPr lang="en-US"/>
            </a:p>
          </p:txBody>
        </p:sp>
        <p:grpSp>
          <p:nvGrpSpPr>
            <p:cNvPr id="57" name="Group 56">
              <a:extLst>
                <a:ext uri="{FF2B5EF4-FFF2-40B4-BE49-F238E27FC236}">
                  <a16:creationId xmlns:a16="http://schemas.microsoft.com/office/drawing/2014/main" id="{2E1D7424-78E5-4E6D-9FE1-2C128EFEE7E1}"/>
                </a:ext>
              </a:extLst>
            </p:cNvPr>
            <p:cNvGrpSpPr/>
            <p:nvPr/>
          </p:nvGrpSpPr>
          <p:grpSpPr>
            <a:xfrm>
              <a:off x="575753" y="1783904"/>
              <a:ext cx="5287780" cy="4558068"/>
              <a:chOff x="575753" y="1783904"/>
              <a:chExt cx="5287780" cy="4558068"/>
            </a:xfrm>
            <a:solidFill>
              <a:schemeClr val="accent3"/>
            </a:solidFill>
          </p:grpSpPr>
          <p:sp>
            <p:nvSpPr>
              <p:cNvPr id="6" name="Freeform: Shape 5">
                <a:extLst>
                  <a:ext uri="{FF2B5EF4-FFF2-40B4-BE49-F238E27FC236}">
                    <a16:creationId xmlns:a16="http://schemas.microsoft.com/office/drawing/2014/main" id="{74461773-8C7C-4188-8B1A-B545EA81D8C8}"/>
                  </a:ext>
                </a:extLst>
              </p:cNvPr>
              <p:cNvSpPr/>
              <p:nvPr/>
            </p:nvSpPr>
            <p:spPr>
              <a:xfrm>
                <a:off x="575753" y="3125469"/>
                <a:ext cx="252937" cy="600259"/>
              </a:xfrm>
              <a:custGeom>
                <a:avLst/>
                <a:gdLst>
                  <a:gd name="connsiteX0" fmla="*/ 232574 w 252937"/>
                  <a:gd name="connsiteY0" fmla="*/ 70515 h 600259"/>
                  <a:gd name="connsiteX1" fmla="*/ 134160 w 252937"/>
                  <a:gd name="connsiteY1" fmla="*/ 7373 h 600259"/>
                  <a:gd name="connsiteX2" fmla="*/ 91049 w 252937"/>
                  <a:gd name="connsiteY2" fmla="*/ 6067 h 600259"/>
                  <a:gd name="connsiteX3" fmla="*/ 23553 w 252937"/>
                  <a:gd name="connsiteY3" fmla="*/ 110577 h 600259"/>
                  <a:gd name="connsiteX4" fmla="*/ 8312 w 252937"/>
                  <a:gd name="connsiteY4" fmla="*/ 312195 h 600259"/>
                  <a:gd name="connsiteX5" fmla="*/ 18328 w 252937"/>
                  <a:gd name="connsiteY5" fmla="*/ 341807 h 600259"/>
                  <a:gd name="connsiteX6" fmla="*/ 1780 w 252937"/>
                  <a:gd name="connsiteY6" fmla="*/ 517297 h 600259"/>
                  <a:gd name="connsiteX7" fmla="*/ 3522 w 252937"/>
                  <a:gd name="connsiteY7" fmla="*/ 542554 h 600259"/>
                  <a:gd name="connsiteX8" fmla="*/ 3522 w 252937"/>
                  <a:gd name="connsiteY8" fmla="*/ 542554 h 600259"/>
                  <a:gd name="connsiteX9" fmla="*/ 49681 w 252937"/>
                  <a:gd name="connsiteY9" fmla="*/ 584794 h 600259"/>
                  <a:gd name="connsiteX10" fmla="*/ 108468 w 252937"/>
                  <a:gd name="connsiteY10" fmla="*/ 584358 h 600259"/>
                  <a:gd name="connsiteX11" fmla="*/ 128934 w 252937"/>
                  <a:gd name="connsiteY11" fmla="*/ 401029 h 600259"/>
                  <a:gd name="connsiteX12" fmla="*/ 180754 w 252937"/>
                  <a:gd name="connsiteY12" fmla="*/ 298696 h 600259"/>
                  <a:gd name="connsiteX13" fmla="*/ 222994 w 252937"/>
                  <a:gd name="connsiteY13" fmla="*/ 171977 h 600259"/>
                  <a:gd name="connsiteX14" fmla="*/ 241719 w 252937"/>
                  <a:gd name="connsiteY14" fmla="*/ 154123 h 600259"/>
                  <a:gd name="connsiteX15" fmla="*/ 232574 w 25293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37" h="600259">
                    <a:moveTo>
                      <a:pt x="232574" y="70515"/>
                    </a:moveTo>
                    <a:cubicBezTo>
                      <a:pt x="199915" y="49177"/>
                      <a:pt x="166820" y="28275"/>
                      <a:pt x="134160" y="7373"/>
                    </a:cubicBezTo>
                    <a:cubicBezTo>
                      <a:pt x="120225" y="-1771"/>
                      <a:pt x="103678" y="-2642"/>
                      <a:pt x="91049" y="6067"/>
                    </a:cubicBezTo>
                    <a:cubicBezTo>
                      <a:pt x="54471" y="31324"/>
                      <a:pt x="25295" y="62241"/>
                      <a:pt x="23553" y="110577"/>
                    </a:cubicBezTo>
                    <a:cubicBezTo>
                      <a:pt x="23118" y="127996"/>
                      <a:pt x="7441" y="275617"/>
                      <a:pt x="8312" y="312195"/>
                    </a:cubicBezTo>
                    <a:cubicBezTo>
                      <a:pt x="8312" y="323082"/>
                      <a:pt x="12231" y="332662"/>
                      <a:pt x="18328"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2574" y="70515"/>
                    </a:cubicBezTo>
                    <a:close/>
                  </a:path>
                </a:pathLst>
              </a:custGeom>
              <a:grpFill/>
              <a:ln w="435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36F07BD1-1988-449F-92A7-052C8EBFF416}"/>
                  </a:ext>
                </a:extLst>
              </p:cNvPr>
              <p:cNvSpPr/>
              <p:nvPr/>
            </p:nvSpPr>
            <p:spPr>
              <a:xfrm>
                <a:off x="678995" y="352606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B38E478-AA35-404D-AF4B-2CDC9D2239DE}"/>
                  </a:ext>
                </a:extLst>
              </p:cNvPr>
              <p:cNvSpPr/>
              <p:nvPr/>
            </p:nvSpPr>
            <p:spPr>
              <a:xfrm>
                <a:off x="833110" y="3300088"/>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90E638D-04C4-4C05-8A73-7E1E63A19C05}"/>
                  </a:ext>
                </a:extLst>
              </p:cNvPr>
              <p:cNvSpPr/>
              <p:nvPr/>
            </p:nvSpPr>
            <p:spPr>
              <a:xfrm>
                <a:off x="936352" y="3700682"/>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72CF32A-553A-4976-AB40-BFFCD28BA34B}"/>
                  </a:ext>
                </a:extLst>
              </p:cNvPr>
              <p:cNvSpPr/>
              <p:nvPr/>
            </p:nvSpPr>
            <p:spPr>
              <a:xfrm>
                <a:off x="1090467" y="3474272"/>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218" y="85321"/>
                      <a:pt x="233009" y="70515"/>
                    </a:cubicBezTo>
                    <a:close/>
                  </a:path>
                </a:pathLst>
              </a:custGeom>
              <a:grpFill/>
              <a:ln w="4352"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7770B9AE-0DCA-4C7B-9E77-9118DC5D62A8}"/>
                  </a:ext>
                </a:extLst>
              </p:cNvPr>
              <p:cNvSpPr/>
              <p:nvPr/>
            </p:nvSpPr>
            <p:spPr>
              <a:xfrm>
                <a:off x="1193709" y="387486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39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2"/>
                      <a:pt x="6532" y="165039"/>
                    </a:cubicBezTo>
                    <a:cubicBezTo>
                      <a:pt x="6096" y="173749"/>
                      <a:pt x="8274" y="184200"/>
                      <a:pt x="0" y="191167"/>
                    </a:cubicBezTo>
                    <a:close/>
                  </a:path>
                </a:pathLst>
              </a:custGeom>
              <a:grpFill/>
              <a:ln w="435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39F628C-FC7A-42EE-A2D9-725A8356CFFD}"/>
                  </a:ext>
                </a:extLst>
              </p:cNvPr>
              <p:cNvSpPr/>
              <p:nvPr/>
            </p:nvSpPr>
            <p:spPr>
              <a:xfrm>
                <a:off x="1347824" y="3648892"/>
                <a:ext cx="253102" cy="600259"/>
              </a:xfrm>
              <a:custGeom>
                <a:avLst/>
                <a:gdLst>
                  <a:gd name="connsiteX0" fmla="*/ 233009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7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653" y="85321"/>
                      <a:pt x="233009" y="70515"/>
                    </a:cubicBezTo>
                    <a:close/>
                  </a:path>
                </a:pathLst>
              </a:custGeom>
              <a:grpFill/>
              <a:ln w="4352"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6EC4E9F-9C04-40DD-A299-DEE8B49ECB24}"/>
                  </a:ext>
                </a:extLst>
              </p:cNvPr>
              <p:cNvSpPr/>
              <p:nvPr/>
            </p:nvSpPr>
            <p:spPr>
              <a:xfrm>
                <a:off x="1451502" y="404948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A86ECB05-EA96-4BEC-85A0-FC1E9CEE63D0}"/>
                  </a:ext>
                </a:extLst>
              </p:cNvPr>
              <p:cNvSpPr/>
              <p:nvPr/>
            </p:nvSpPr>
            <p:spPr>
              <a:xfrm>
                <a:off x="1605181" y="3823076"/>
                <a:ext cx="253287" cy="600259"/>
              </a:xfrm>
              <a:custGeom>
                <a:avLst/>
                <a:gdLst>
                  <a:gd name="connsiteX0" fmla="*/ 233009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3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09" y="70515"/>
                    </a:cubicBezTo>
                    <a:close/>
                  </a:path>
                </a:pathLst>
              </a:custGeom>
              <a:grpFill/>
              <a:ln w="4352"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C161B991-DC54-42EB-B3E5-3200DCC22E5F}"/>
                  </a:ext>
                </a:extLst>
              </p:cNvPr>
              <p:cNvSpPr/>
              <p:nvPr/>
            </p:nvSpPr>
            <p:spPr>
              <a:xfrm>
                <a:off x="1708859" y="422367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8274" y="184200"/>
                      <a:pt x="0" y="191167"/>
                    </a:cubicBezTo>
                    <a:close/>
                  </a:path>
                </a:pathLst>
              </a:custGeom>
              <a:grpFill/>
              <a:ln w="435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6A666AF-72A5-4C87-8925-696198428E8A}"/>
                  </a:ext>
                </a:extLst>
              </p:cNvPr>
              <p:cNvSpPr/>
              <p:nvPr/>
            </p:nvSpPr>
            <p:spPr>
              <a:xfrm>
                <a:off x="1862538" y="3997695"/>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10" y="70515"/>
                    </a:cubicBezTo>
                    <a:close/>
                  </a:path>
                </a:pathLst>
              </a:custGeom>
              <a:grpFill/>
              <a:ln w="4352"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D718822-C8A4-4CB5-B2FE-AEDAB48D8D2E}"/>
                  </a:ext>
                </a:extLst>
              </p:cNvPr>
              <p:cNvSpPr/>
              <p:nvPr/>
            </p:nvSpPr>
            <p:spPr>
              <a:xfrm>
                <a:off x="1966216" y="4398289"/>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8274" y="183764"/>
                      <a:pt x="0" y="191167"/>
                    </a:cubicBezTo>
                    <a:close/>
                  </a:path>
                </a:pathLst>
              </a:custGeom>
              <a:grpFill/>
              <a:ln w="4352"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266E9A2-07AB-46BA-BC39-A4517A967070}"/>
                  </a:ext>
                </a:extLst>
              </p:cNvPr>
              <p:cNvSpPr/>
              <p:nvPr/>
            </p:nvSpPr>
            <p:spPr>
              <a:xfrm>
                <a:off x="2119895" y="4171879"/>
                <a:ext cx="253287" cy="600259"/>
              </a:xfrm>
              <a:custGeom>
                <a:avLst/>
                <a:gdLst>
                  <a:gd name="connsiteX0" fmla="*/ 233010 w 253287"/>
                  <a:gd name="connsiteY0" fmla="*/ 70515 h 600259"/>
                  <a:gd name="connsiteX1" fmla="*/ 134595 w 253287"/>
                  <a:gd name="connsiteY1" fmla="*/ 7373 h 600259"/>
                  <a:gd name="connsiteX2" fmla="*/ 91485 w 253287"/>
                  <a:gd name="connsiteY2" fmla="*/ 6067 h 600259"/>
                  <a:gd name="connsiteX3" fmla="*/ 23989 w 253287"/>
                  <a:gd name="connsiteY3" fmla="*/ 110577 h 600259"/>
                  <a:gd name="connsiteX4" fmla="*/ 8748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4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10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10" y="70515"/>
                    </a:moveTo>
                    <a:cubicBezTo>
                      <a:pt x="200350" y="49178"/>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3" y="85321"/>
                      <a:pt x="233010" y="70515"/>
                    </a:cubicBezTo>
                    <a:close/>
                  </a:path>
                </a:pathLst>
              </a:custGeom>
              <a:grpFill/>
              <a:ln w="435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EA26AE5-E644-48D2-813E-86C8C346D9C3}"/>
                  </a:ext>
                </a:extLst>
              </p:cNvPr>
              <p:cNvSpPr/>
              <p:nvPr/>
            </p:nvSpPr>
            <p:spPr>
              <a:xfrm>
                <a:off x="2223573" y="4572473"/>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78D18039-09A3-45F4-9F68-E19BC6951166}"/>
                  </a:ext>
                </a:extLst>
              </p:cNvPr>
              <p:cNvSpPr/>
              <p:nvPr/>
            </p:nvSpPr>
            <p:spPr>
              <a:xfrm>
                <a:off x="2377687" y="4346499"/>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9 w 252969"/>
                  <a:gd name="connsiteY3" fmla="*/ 110577 h 600259"/>
                  <a:gd name="connsiteX4" fmla="*/ 8747 w 252969"/>
                  <a:gd name="connsiteY4" fmla="*/ 312196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1"/>
                      <a:pt x="104113" y="-2642"/>
                      <a:pt x="91485" y="6067"/>
                    </a:cubicBezTo>
                    <a:cubicBezTo>
                      <a:pt x="54906" y="31324"/>
                      <a:pt x="25730" y="62241"/>
                      <a:pt x="23989" y="110577"/>
                    </a:cubicBezTo>
                    <a:cubicBezTo>
                      <a:pt x="23553" y="127996"/>
                      <a:pt x="7877"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221"/>
                      <a:pt x="255218" y="85321"/>
                      <a:pt x="233009" y="70515"/>
                    </a:cubicBezTo>
                    <a:close/>
                  </a:path>
                </a:pathLst>
              </a:custGeom>
              <a:grpFill/>
              <a:ln w="435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6ACBBB6-1234-4C64-99C9-29A4CECBAC7C}"/>
                  </a:ext>
                </a:extLst>
              </p:cNvPr>
              <p:cNvSpPr/>
              <p:nvPr/>
            </p:nvSpPr>
            <p:spPr>
              <a:xfrm>
                <a:off x="2480930" y="4747093"/>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3748"/>
                      <a:pt x="8274" y="183764"/>
                      <a:pt x="0" y="191167"/>
                    </a:cubicBezTo>
                    <a:close/>
                  </a:path>
                </a:pathLst>
              </a:custGeom>
              <a:grpFill/>
              <a:ln w="435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A29CF889-C142-49BD-8D8D-49E037BEF529}"/>
                  </a:ext>
                </a:extLst>
              </p:cNvPr>
              <p:cNvSpPr/>
              <p:nvPr/>
            </p:nvSpPr>
            <p:spPr>
              <a:xfrm>
                <a:off x="2635044" y="4520683"/>
                <a:ext cx="253102" cy="600259"/>
              </a:xfrm>
              <a:custGeom>
                <a:avLst/>
                <a:gdLst>
                  <a:gd name="connsiteX0" fmla="*/ 233009 w 253102"/>
                  <a:gd name="connsiteY0" fmla="*/ 70515 h 600259"/>
                  <a:gd name="connsiteX1" fmla="*/ 134596 w 253102"/>
                  <a:gd name="connsiteY1" fmla="*/ 7373 h 600259"/>
                  <a:gd name="connsiteX2" fmla="*/ 91485 w 253102"/>
                  <a:gd name="connsiteY2" fmla="*/ 6067 h 600259"/>
                  <a:gd name="connsiteX3" fmla="*/ 23989 w 253102"/>
                  <a:gd name="connsiteY3" fmla="*/ 110577 h 600259"/>
                  <a:gd name="connsiteX4" fmla="*/ 8747 w 253102"/>
                  <a:gd name="connsiteY4" fmla="*/ 312196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4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09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09" y="70515"/>
                    </a:moveTo>
                    <a:cubicBezTo>
                      <a:pt x="200350" y="49177"/>
                      <a:pt x="167255" y="28275"/>
                      <a:pt x="134596" y="7373"/>
                    </a:cubicBezTo>
                    <a:cubicBezTo>
                      <a:pt x="120661" y="-1771"/>
                      <a:pt x="104113" y="-2642"/>
                      <a:pt x="91485" y="6067"/>
                    </a:cubicBezTo>
                    <a:cubicBezTo>
                      <a:pt x="54906" y="31324"/>
                      <a:pt x="25730" y="62241"/>
                      <a:pt x="23989" y="110577"/>
                    </a:cubicBezTo>
                    <a:cubicBezTo>
                      <a:pt x="23553" y="127996"/>
                      <a:pt x="7876" y="275617"/>
                      <a:pt x="8747" y="312196"/>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3" y="85756"/>
                      <a:pt x="233009" y="70515"/>
                    </a:cubicBezTo>
                    <a:close/>
                  </a:path>
                </a:pathLst>
              </a:custGeom>
              <a:grpFill/>
              <a:ln w="435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0994132-0B1C-4370-AB54-B9709A4981E6}"/>
                  </a:ext>
                </a:extLst>
              </p:cNvPr>
              <p:cNvSpPr/>
              <p:nvPr/>
            </p:nvSpPr>
            <p:spPr>
              <a:xfrm>
                <a:off x="2738287" y="4921277"/>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4"/>
                      <a:pt x="12193" y="78383"/>
                      <a:pt x="17854" y="23079"/>
                    </a:cubicBezTo>
                    <a:cubicBezTo>
                      <a:pt x="18725" y="13935"/>
                      <a:pt x="18725" y="2177"/>
                      <a:pt x="25257" y="0"/>
                    </a:cubicBezTo>
                    <a:cubicBezTo>
                      <a:pt x="17418" y="78383"/>
                      <a:pt x="13935" y="110171"/>
                      <a:pt x="6532" y="165039"/>
                    </a:cubicBezTo>
                    <a:cubicBezTo>
                      <a:pt x="6096" y="174184"/>
                      <a:pt x="8274" y="184200"/>
                      <a:pt x="0" y="191167"/>
                    </a:cubicBezTo>
                    <a:close/>
                  </a:path>
                </a:pathLst>
              </a:custGeom>
              <a:grpFill/>
              <a:ln w="435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63CCF40-1304-4BF5-9F06-DDEC72B6F195}"/>
                  </a:ext>
                </a:extLst>
              </p:cNvPr>
              <p:cNvSpPr/>
              <p:nvPr/>
            </p:nvSpPr>
            <p:spPr>
              <a:xfrm>
                <a:off x="2892401" y="4695303"/>
                <a:ext cx="253287" cy="600258"/>
              </a:xfrm>
              <a:custGeom>
                <a:avLst/>
                <a:gdLst>
                  <a:gd name="connsiteX0" fmla="*/ 233009 w 253287"/>
                  <a:gd name="connsiteY0" fmla="*/ 70515 h 600258"/>
                  <a:gd name="connsiteX1" fmla="*/ 134595 w 253287"/>
                  <a:gd name="connsiteY1" fmla="*/ 7373 h 600258"/>
                  <a:gd name="connsiteX2" fmla="*/ 91485 w 253287"/>
                  <a:gd name="connsiteY2" fmla="*/ 6067 h 600258"/>
                  <a:gd name="connsiteX3" fmla="*/ 23988 w 253287"/>
                  <a:gd name="connsiteY3" fmla="*/ 110577 h 600258"/>
                  <a:gd name="connsiteX4" fmla="*/ 8747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5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09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09" y="70515"/>
                    </a:moveTo>
                    <a:cubicBezTo>
                      <a:pt x="200350" y="49177"/>
                      <a:pt x="167255" y="28275"/>
                      <a:pt x="134595" y="7373"/>
                    </a:cubicBezTo>
                    <a:cubicBezTo>
                      <a:pt x="120661" y="-1771"/>
                      <a:pt x="104113" y="-2642"/>
                      <a:pt x="91485" y="6067"/>
                    </a:cubicBezTo>
                    <a:cubicBezTo>
                      <a:pt x="54906" y="31323"/>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444" y="133221"/>
                      <a:pt x="255653" y="85321"/>
                      <a:pt x="233009" y="70515"/>
                    </a:cubicBezTo>
                    <a:close/>
                  </a:path>
                </a:pathLst>
              </a:custGeom>
              <a:grpFill/>
              <a:ln w="435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754C596-D880-428A-82BE-3337041001C6}"/>
                  </a:ext>
                </a:extLst>
              </p:cNvPr>
              <p:cNvSpPr/>
              <p:nvPr/>
            </p:nvSpPr>
            <p:spPr>
              <a:xfrm>
                <a:off x="2996079" y="5095896"/>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3749"/>
                      <a:pt x="7838" y="183764"/>
                      <a:pt x="0" y="191167"/>
                    </a:cubicBezTo>
                    <a:close/>
                  </a:path>
                </a:pathLst>
              </a:custGeom>
              <a:grpFill/>
              <a:ln w="435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132E8CA9-AF05-4E90-AD28-C005334B250B}"/>
                  </a:ext>
                </a:extLst>
              </p:cNvPr>
              <p:cNvSpPr/>
              <p:nvPr/>
            </p:nvSpPr>
            <p:spPr>
              <a:xfrm>
                <a:off x="3149758" y="4869487"/>
                <a:ext cx="253287" cy="600258"/>
              </a:xfrm>
              <a:custGeom>
                <a:avLst/>
                <a:gdLst>
                  <a:gd name="connsiteX0" fmla="*/ 233010 w 253287"/>
                  <a:gd name="connsiteY0" fmla="*/ 70515 h 600258"/>
                  <a:gd name="connsiteX1" fmla="*/ 134595 w 253287"/>
                  <a:gd name="connsiteY1" fmla="*/ 7373 h 600258"/>
                  <a:gd name="connsiteX2" fmla="*/ 91485 w 253287"/>
                  <a:gd name="connsiteY2" fmla="*/ 6067 h 600258"/>
                  <a:gd name="connsiteX3" fmla="*/ 23989 w 253287"/>
                  <a:gd name="connsiteY3" fmla="*/ 110577 h 600258"/>
                  <a:gd name="connsiteX4" fmla="*/ 8748 w 253287"/>
                  <a:gd name="connsiteY4" fmla="*/ 312195 h 600258"/>
                  <a:gd name="connsiteX5" fmla="*/ 18763 w 253287"/>
                  <a:gd name="connsiteY5" fmla="*/ 341807 h 600258"/>
                  <a:gd name="connsiteX6" fmla="*/ 1780 w 253287"/>
                  <a:gd name="connsiteY6" fmla="*/ 517297 h 600258"/>
                  <a:gd name="connsiteX7" fmla="*/ 3522 w 253287"/>
                  <a:gd name="connsiteY7" fmla="*/ 542554 h 600258"/>
                  <a:gd name="connsiteX8" fmla="*/ 3522 w 253287"/>
                  <a:gd name="connsiteY8" fmla="*/ 542554 h 600258"/>
                  <a:gd name="connsiteX9" fmla="*/ 49681 w 253287"/>
                  <a:gd name="connsiteY9" fmla="*/ 584793 h 600258"/>
                  <a:gd name="connsiteX10" fmla="*/ 108468 w 253287"/>
                  <a:gd name="connsiteY10" fmla="*/ 584358 h 600258"/>
                  <a:gd name="connsiteX11" fmla="*/ 128934 w 253287"/>
                  <a:gd name="connsiteY11" fmla="*/ 401029 h 600258"/>
                  <a:gd name="connsiteX12" fmla="*/ 180754 w 253287"/>
                  <a:gd name="connsiteY12" fmla="*/ 298696 h 600258"/>
                  <a:gd name="connsiteX13" fmla="*/ 222994 w 253287"/>
                  <a:gd name="connsiteY13" fmla="*/ 171977 h 600258"/>
                  <a:gd name="connsiteX14" fmla="*/ 241719 w 253287"/>
                  <a:gd name="connsiteY14" fmla="*/ 154123 h 600258"/>
                  <a:gd name="connsiteX15" fmla="*/ 233010 w 253287"/>
                  <a:gd name="connsiteY15" fmla="*/ 70515 h 600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8">
                    <a:moveTo>
                      <a:pt x="233010" y="70515"/>
                    </a:moveTo>
                    <a:cubicBezTo>
                      <a:pt x="200350" y="49177"/>
                      <a:pt x="167255" y="28275"/>
                      <a:pt x="134595" y="7373"/>
                    </a:cubicBezTo>
                    <a:cubicBezTo>
                      <a:pt x="120661" y="-1771"/>
                      <a:pt x="104113" y="-2642"/>
                      <a:pt x="91485" y="6067"/>
                    </a:cubicBezTo>
                    <a:cubicBezTo>
                      <a:pt x="54906" y="31323"/>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8"/>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657"/>
                      <a:pt x="255654" y="85756"/>
                      <a:pt x="233010" y="70515"/>
                    </a:cubicBezTo>
                    <a:close/>
                  </a:path>
                </a:pathLst>
              </a:custGeom>
              <a:grpFill/>
              <a:ln w="435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F0FAAA2-3B4E-493A-A085-E93120783972}"/>
                  </a:ext>
                </a:extLst>
              </p:cNvPr>
              <p:cNvSpPr/>
              <p:nvPr/>
            </p:nvSpPr>
            <p:spPr>
              <a:xfrm>
                <a:off x="3253436" y="5270080"/>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B04899-24AE-4A8B-9EF0-AC7D066A70E4}"/>
                  </a:ext>
                </a:extLst>
              </p:cNvPr>
              <p:cNvSpPr/>
              <p:nvPr/>
            </p:nvSpPr>
            <p:spPr>
              <a:xfrm>
                <a:off x="3407115" y="5044106"/>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E9FFA2-7678-40A5-B9F4-8B8E067D55AF}"/>
                  </a:ext>
                </a:extLst>
              </p:cNvPr>
              <p:cNvSpPr/>
              <p:nvPr/>
            </p:nvSpPr>
            <p:spPr>
              <a:xfrm>
                <a:off x="3510793" y="5444700"/>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3748"/>
                      <a:pt x="8274" y="183764"/>
                      <a:pt x="0" y="191167"/>
                    </a:cubicBezTo>
                    <a:close/>
                  </a:path>
                </a:pathLst>
              </a:custGeom>
              <a:grpFill/>
              <a:ln w="435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652AFAE-86C0-4C3A-84E3-BEBDDCF5E1D6}"/>
                  </a:ext>
                </a:extLst>
              </p:cNvPr>
              <p:cNvSpPr/>
              <p:nvPr/>
            </p:nvSpPr>
            <p:spPr>
              <a:xfrm>
                <a:off x="3664908" y="5218290"/>
                <a:ext cx="252969" cy="600259"/>
              </a:xfrm>
              <a:custGeom>
                <a:avLst/>
                <a:gdLst>
                  <a:gd name="connsiteX0" fmla="*/ 233009 w 252969"/>
                  <a:gd name="connsiteY0" fmla="*/ 70515 h 600259"/>
                  <a:gd name="connsiteX1" fmla="*/ 134596 w 252969"/>
                  <a:gd name="connsiteY1" fmla="*/ 7373 h 600259"/>
                  <a:gd name="connsiteX2" fmla="*/ 91485 w 252969"/>
                  <a:gd name="connsiteY2" fmla="*/ 6067 h 600259"/>
                  <a:gd name="connsiteX3" fmla="*/ 23989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4 h 600259"/>
                  <a:gd name="connsiteX10" fmla="*/ 108468 w 252969"/>
                  <a:gd name="connsiteY10" fmla="*/ 584358 h 600259"/>
                  <a:gd name="connsiteX11" fmla="*/ 128934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0" y="569552"/>
                      <a:pt x="49681" y="584794"/>
                    </a:cubicBezTo>
                    <a:cubicBezTo>
                      <a:pt x="67970" y="604389"/>
                      <a:pt x="97581" y="606567"/>
                      <a:pt x="108468" y="584358"/>
                    </a:cubicBezTo>
                    <a:cubicBezTo>
                      <a:pt x="107161" y="582181"/>
                      <a:pt x="126322" y="401465"/>
                      <a:pt x="128934" y="401029"/>
                    </a:cubicBezTo>
                    <a:cubicBezTo>
                      <a:pt x="187721" y="358354"/>
                      <a:pt x="173351" y="394062"/>
                      <a:pt x="180754" y="298696"/>
                    </a:cubicBezTo>
                    <a:cubicBezTo>
                      <a:pt x="187286" y="252102"/>
                      <a:pt x="177271" y="204201"/>
                      <a:pt x="222994" y="171977"/>
                    </a:cubicBezTo>
                    <a:cubicBezTo>
                      <a:pt x="229961" y="167187"/>
                      <a:pt x="236058" y="160220"/>
                      <a:pt x="241719" y="154123"/>
                    </a:cubicBezTo>
                    <a:cubicBezTo>
                      <a:pt x="260008" y="133657"/>
                      <a:pt x="255218" y="85756"/>
                      <a:pt x="233009" y="70515"/>
                    </a:cubicBezTo>
                    <a:close/>
                  </a:path>
                </a:pathLst>
              </a:custGeom>
              <a:grpFill/>
              <a:ln w="435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033FB44-E4C0-4051-BEC5-ECDBDCDB615A}"/>
                  </a:ext>
                </a:extLst>
              </p:cNvPr>
              <p:cNvSpPr/>
              <p:nvPr/>
            </p:nvSpPr>
            <p:spPr>
              <a:xfrm>
                <a:off x="3768150" y="5618884"/>
                <a:ext cx="25256" cy="191166"/>
              </a:xfrm>
              <a:custGeom>
                <a:avLst/>
                <a:gdLst>
                  <a:gd name="connsiteX0" fmla="*/ 0 w 25256"/>
                  <a:gd name="connsiteY0" fmla="*/ 191167 h 191166"/>
                  <a:gd name="connsiteX1" fmla="*/ 17854 w 25256"/>
                  <a:gd name="connsiteY1" fmla="*/ 23079 h 191166"/>
                  <a:gd name="connsiteX2" fmla="*/ 25257 w 25256"/>
                  <a:gd name="connsiteY2" fmla="*/ 0 h 191166"/>
                  <a:gd name="connsiteX3" fmla="*/ 6532 w 25256"/>
                  <a:gd name="connsiteY3" fmla="*/ 165039 h 191166"/>
                  <a:gd name="connsiteX4" fmla="*/ 0 w 25256"/>
                  <a:gd name="connsiteY4" fmla="*/ 191167 h 191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6">
                    <a:moveTo>
                      <a:pt x="0" y="191167"/>
                    </a:moveTo>
                    <a:cubicBezTo>
                      <a:pt x="5661" y="135863"/>
                      <a:pt x="12193" y="78383"/>
                      <a:pt x="17854" y="23079"/>
                    </a:cubicBezTo>
                    <a:cubicBezTo>
                      <a:pt x="18725" y="13935"/>
                      <a:pt x="18725" y="2177"/>
                      <a:pt x="25257" y="0"/>
                    </a:cubicBezTo>
                    <a:cubicBezTo>
                      <a:pt x="17418" y="78383"/>
                      <a:pt x="13935" y="110171"/>
                      <a:pt x="6532" y="165039"/>
                    </a:cubicBezTo>
                    <a:cubicBezTo>
                      <a:pt x="5661" y="174184"/>
                      <a:pt x="8274" y="184200"/>
                      <a:pt x="0" y="191167"/>
                    </a:cubicBezTo>
                    <a:close/>
                  </a:path>
                </a:pathLst>
              </a:custGeom>
              <a:grpFill/>
              <a:ln w="435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FCA8B41-9697-47A5-9517-41DF9C16572F}"/>
                  </a:ext>
                </a:extLst>
              </p:cNvPr>
              <p:cNvSpPr/>
              <p:nvPr/>
            </p:nvSpPr>
            <p:spPr>
              <a:xfrm>
                <a:off x="3922265" y="5392910"/>
                <a:ext cx="252969" cy="600259"/>
              </a:xfrm>
              <a:custGeom>
                <a:avLst/>
                <a:gdLst>
                  <a:gd name="connsiteX0" fmla="*/ 233009 w 252969"/>
                  <a:gd name="connsiteY0" fmla="*/ 70515 h 600259"/>
                  <a:gd name="connsiteX1" fmla="*/ 134595 w 252969"/>
                  <a:gd name="connsiteY1" fmla="*/ 7373 h 600259"/>
                  <a:gd name="connsiteX2" fmla="*/ 91485 w 252969"/>
                  <a:gd name="connsiteY2" fmla="*/ 6067 h 600259"/>
                  <a:gd name="connsiteX3" fmla="*/ 23988 w 252969"/>
                  <a:gd name="connsiteY3" fmla="*/ 110577 h 600259"/>
                  <a:gd name="connsiteX4" fmla="*/ 8747 w 252969"/>
                  <a:gd name="connsiteY4" fmla="*/ 312195 h 600259"/>
                  <a:gd name="connsiteX5" fmla="*/ 18763 w 252969"/>
                  <a:gd name="connsiteY5" fmla="*/ 341807 h 600259"/>
                  <a:gd name="connsiteX6" fmla="*/ 1780 w 252969"/>
                  <a:gd name="connsiteY6" fmla="*/ 517297 h 600259"/>
                  <a:gd name="connsiteX7" fmla="*/ 3522 w 252969"/>
                  <a:gd name="connsiteY7" fmla="*/ 542554 h 600259"/>
                  <a:gd name="connsiteX8" fmla="*/ 3522 w 252969"/>
                  <a:gd name="connsiteY8" fmla="*/ 542554 h 600259"/>
                  <a:gd name="connsiteX9" fmla="*/ 49681 w 252969"/>
                  <a:gd name="connsiteY9" fmla="*/ 584793 h 600259"/>
                  <a:gd name="connsiteX10" fmla="*/ 108468 w 252969"/>
                  <a:gd name="connsiteY10" fmla="*/ 584358 h 600259"/>
                  <a:gd name="connsiteX11" fmla="*/ 128935 w 252969"/>
                  <a:gd name="connsiteY11" fmla="*/ 401029 h 600259"/>
                  <a:gd name="connsiteX12" fmla="*/ 180754 w 252969"/>
                  <a:gd name="connsiteY12" fmla="*/ 298696 h 600259"/>
                  <a:gd name="connsiteX13" fmla="*/ 222994 w 252969"/>
                  <a:gd name="connsiteY13" fmla="*/ 171977 h 600259"/>
                  <a:gd name="connsiteX14" fmla="*/ 241719 w 252969"/>
                  <a:gd name="connsiteY14" fmla="*/ 154123 h 600259"/>
                  <a:gd name="connsiteX15" fmla="*/ 233009 w 252969"/>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2969" h="600259">
                    <a:moveTo>
                      <a:pt x="233009" y="70515"/>
                    </a:moveTo>
                    <a:cubicBezTo>
                      <a:pt x="200350" y="49177"/>
                      <a:pt x="167255" y="28275"/>
                      <a:pt x="134595" y="7373"/>
                    </a:cubicBezTo>
                    <a:cubicBezTo>
                      <a:pt x="120661" y="-1772"/>
                      <a:pt x="104113" y="-2642"/>
                      <a:pt x="91485" y="6067"/>
                    </a:cubicBezTo>
                    <a:cubicBezTo>
                      <a:pt x="54906" y="31324"/>
                      <a:pt x="25730" y="62241"/>
                      <a:pt x="23988" y="110577"/>
                    </a:cubicBezTo>
                    <a:cubicBezTo>
                      <a:pt x="23553" y="127996"/>
                      <a:pt x="7877" y="275617"/>
                      <a:pt x="8747" y="312195"/>
                    </a:cubicBezTo>
                    <a:cubicBezTo>
                      <a:pt x="8747"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1" y="569552"/>
                      <a:pt x="49681" y="584793"/>
                    </a:cubicBezTo>
                    <a:cubicBezTo>
                      <a:pt x="67970" y="604389"/>
                      <a:pt x="97581" y="606566"/>
                      <a:pt x="108468" y="584358"/>
                    </a:cubicBezTo>
                    <a:cubicBezTo>
                      <a:pt x="107162" y="582181"/>
                      <a:pt x="126322" y="401465"/>
                      <a:pt x="128935" y="401029"/>
                    </a:cubicBezTo>
                    <a:cubicBezTo>
                      <a:pt x="187722" y="358354"/>
                      <a:pt x="173352" y="394062"/>
                      <a:pt x="180754" y="298696"/>
                    </a:cubicBezTo>
                    <a:cubicBezTo>
                      <a:pt x="187286" y="252102"/>
                      <a:pt x="177271" y="204201"/>
                      <a:pt x="222994" y="171977"/>
                    </a:cubicBezTo>
                    <a:cubicBezTo>
                      <a:pt x="229961" y="167187"/>
                      <a:pt x="236058" y="160220"/>
                      <a:pt x="241719" y="154123"/>
                    </a:cubicBezTo>
                    <a:cubicBezTo>
                      <a:pt x="260008" y="133221"/>
                      <a:pt x="255218" y="85320"/>
                      <a:pt x="233009" y="70515"/>
                    </a:cubicBezTo>
                    <a:close/>
                  </a:path>
                </a:pathLst>
              </a:custGeom>
              <a:grpFill/>
              <a:ln w="4352"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17399302-1126-4D4F-B6C6-10DBF0FD3E42}"/>
                  </a:ext>
                </a:extLst>
              </p:cNvPr>
              <p:cNvSpPr/>
              <p:nvPr/>
            </p:nvSpPr>
            <p:spPr>
              <a:xfrm>
                <a:off x="4025507" y="5793504"/>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6097" y="173749"/>
                      <a:pt x="8274" y="183764"/>
                      <a:pt x="0" y="191167"/>
                    </a:cubicBezTo>
                    <a:close/>
                  </a:path>
                </a:pathLst>
              </a:custGeom>
              <a:grpFill/>
              <a:ln w="4352"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26F9A88-8CC4-4F4D-91B7-F0A73CC69606}"/>
                  </a:ext>
                </a:extLst>
              </p:cNvPr>
              <p:cNvSpPr/>
              <p:nvPr/>
            </p:nvSpPr>
            <p:spPr>
              <a:xfrm>
                <a:off x="4179622" y="5567094"/>
                <a:ext cx="253102" cy="600259"/>
              </a:xfrm>
              <a:custGeom>
                <a:avLst/>
                <a:gdLst>
                  <a:gd name="connsiteX0" fmla="*/ 233010 w 253102"/>
                  <a:gd name="connsiteY0" fmla="*/ 70515 h 600259"/>
                  <a:gd name="connsiteX1" fmla="*/ 134595 w 253102"/>
                  <a:gd name="connsiteY1" fmla="*/ 7373 h 600259"/>
                  <a:gd name="connsiteX2" fmla="*/ 91485 w 253102"/>
                  <a:gd name="connsiteY2" fmla="*/ 6067 h 600259"/>
                  <a:gd name="connsiteX3" fmla="*/ 23989 w 253102"/>
                  <a:gd name="connsiteY3" fmla="*/ 110577 h 600259"/>
                  <a:gd name="connsiteX4" fmla="*/ 8748 w 253102"/>
                  <a:gd name="connsiteY4" fmla="*/ 312195 h 600259"/>
                  <a:gd name="connsiteX5" fmla="*/ 18763 w 253102"/>
                  <a:gd name="connsiteY5" fmla="*/ 341807 h 600259"/>
                  <a:gd name="connsiteX6" fmla="*/ 1780 w 253102"/>
                  <a:gd name="connsiteY6" fmla="*/ 517297 h 600259"/>
                  <a:gd name="connsiteX7" fmla="*/ 3522 w 253102"/>
                  <a:gd name="connsiteY7" fmla="*/ 542554 h 600259"/>
                  <a:gd name="connsiteX8" fmla="*/ 3522 w 253102"/>
                  <a:gd name="connsiteY8" fmla="*/ 542554 h 600259"/>
                  <a:gd name="connsiteX9" fmla="*/ 49681 w 253102"/>
                  <a:gd name="connsiteY9" fmla="*/ 584793 h 600259"/>
                  <a:gd name="connsiteX10" fmla="*/ 108468 w 253102"/>
                  <a:gd name="connsiteY10" fmla="*/ 584358 h 600259"/>
                  <a:gd name="connsiteX11" fmla="*/ 128934 w 253102"/>
                  <a:gd name="connsiteY11" fmla="*/ 401029 h 600259"/>
                  <a:gd name="connsiteX12" fmla="*/ 180754 w 253102"/>
                  <a:gd name="connsiteY12" fmla="*/ 298696 h 600259"/>
                  <a:gd name="connsiteX13" fmla="*/ 222994 w 253102"/>
                  <a:gd name="connsiteY13" fmla="*/ 171977 h 600259"/>
                  <a:gd name="connsiteX14" fmla="*/ 241719 w 253102"/>
                  <a:gd name="connsiteY14" fmla="*/ 154123 h 600259"/>
                  <a:gd name="connsiteX15" fmla="*/ 233010 w 253102"/>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102" h="600259">
                    <a:moveTo>
                      <a:pt x="233010" y="70515"/>
                    </a:moveTo>
                    <a:cubicBezTo>
                      <a:pt x="200350" y="49177"/>
                      <a:pt x="167255" y="28275"/>
                      <a:pt x="134595" y="7373"/>
                    </a:cubicBezTo>
                    <a:cubicBezTo>
                      <a:pt x="120661" y="-1772"/>
                      <a:pt x="104113" y="-2642"/>
                      <a:pt x="91485" y="6067"/>
                    </a:cubicBezTo>
                    <a:cubicBezTo>
                      <a:pt x="54906" y="31324"/>
                      <a:pt x="25730" y="62241"/>
                      <a:pt x="23989" y="110577"/>
                    </a:cubicBezTo>
                    <a:cubicBezTo>
                      <a:pt x="23553" y="127996"/>
                      <a:pt x="7877" y="275617"/>
                      <a:pt x="8748" y="312195"/>
                    </a:cubicBezTo>
                    <a:cubicBezTo>
                      <a:pt x="8748" y="323082"/>
                      <a:pt x="12667" y="332662"/>
                      <a:pt x="18763" y="341807"/>
                    </a:cubicBezTo>
                    <a:lnTo>
                      <a:pt x="1780" y="517297"/>
                    </a:lnTo>
                    <a:cubicBezTo>
                      <a:pt x="909" y="525571"/>
                      <a:pt x="-2575" y="534280"/>
                      <a:pt x="3522" y="542554"/>
                    </a:cubicBezTo>
                    <a:cubicBezTo>
                      <a:pt x="3522" y="542554"/>
                      <a:pt x="3522" y="542554"/>
                      <a:pt x="3522" y="542554"/>
                    </a:cubicBezTo>
                    <a:cubicBezTo>
                      <a:pt x="18763" y="556489"/>
                      <a:pt x="35310" y="569552"/>
                      <a:pt x="49681" y="584793"/>
                    </a:cubicBezTo>
                    <a:cubicBezTo>
                      <a:pt x="67970" y="604389"/>
                      <a:pt x="97581" y="606566"/>
                      <a:pt x="108468" y="584358"/>
                    </a:cubicBezTo>
                    <a:cubicBezTo>
                      <a:pt x="107161" y="582181"/>
                      <a:pt x="126322" y="401465"/>
                      <a:pt x="128934"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008" y="133657"/>
                      <a:pt x="255654" y="85756"/>
                      <a:pt x="233010" y="70515"/>
                    </a:cubicBezTo>
                    <a:close/>
                  </a:path>
                </a:pathLst>
              </a:custGeom>
              <a:grpFill/>
              <a:ln w="4352"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B589BEB-3C33-431F-A06D-9DEF3F26E277}"/>
                  </a:ext>
                </a:extLst>
              </p:cNvPr>
              <p:cNvSpPr/>
              <p:nvPr/>
            </p:nvSpPr>
            <p:spPr>
              <a:xfrm>
                <a:off x="4283300" y="5967688"/>
                <a:ext cx="25256" cy="191167"/>
              </a:xfrm>
              <a:custGeom>
                <a:avLst/>
                <a:gdLst>
                  <a:gd name="connsiteX0" fmla="*/ 0 w 25256"/>
                  <a:gd name="connsiteY0" fmla="*/ 191167 h 191167"/>
                  <a:gd name="connsiteX1" fmla="*/ 17854 w 25256"/>
                  <a:gd name="connsiteY1" fmla="*/ 23079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79"/>
                    </a:cubicBezTo>
                    <a:cubicBezTo>
                      <a:pt x="18725" y="13935"/>
                      <a:pt x="18725" y="2177"/>
                      <a:pt x="25257" y="0"/>
                    </a:cubicBezTo>
                    <a:cubicBezTo>
                      <a:pt x="17418" y="78383"/>
                      <a:pt x="13935" y="110171"/>
                      <a:pt x="6532" y="165040"/>
                    </a:cubicBezTo>
                    <a:cubicBezTo>
                      <a:pt x="5661" y="174184"/>
                      <a:pt x="7838" y="184200"/>
                      <a:pt x="0" y="191167"/>
                    </a:cubicBezTo>
                    <a:close/>
                  </a:path>
                </a:pathLst>
              </a:custGeom>
              <a:grpFill/>
              <a:ln w="4352"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12EF831F-455B-4784-874F-3EA78FA3404A}"/>
                  </a:ext>
                </a:extLst>
              </p:cNvPr>
              <p:cNvSpPr/>
              <p:nvPr/>
            </p:nvSpPr>
            <p:spPr>
              <a:xfrm>
                <a:off x="1798128" y="178390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431"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FEA98DE3-EC67-4B0E-ADE2-E3C213ED660D}"/>
                  </a:ext>
                </a:extLst>
              </p:cNvPr>
              <p:cNvSpPr/>
              <p:nvPr/>
            </p:nvSpPr>
            <p:spPr>
              <a:xfrm>
                <a:off x="2058098" y="1959830"/>
                <a:ext cx="168689" cy="131390"/>
              </a:xfrm>
              <a:custGeom>
                <a:avLst/>
                <a:gdLst>
                  <a:gd name="connsiteX0" fmla="*/ 154153 w 168689"/>
                  <a:gd name="connsiteY0" fmla="*/ 131391 h 131390"/>
                  <a:gd name="connsiteX1" fmla="*/ 0 w 168689"/>
                  <a:gd name="connsiteY1" fmla="*/ 29493 h 131390"/>
                  <a:gd name="connsiteX2" fmla="*/ 61400 w 168689"/>
                  <a:gd name="connsiteY2" fmla="*/ 8155 h 131390"/>
                  <a:gd name="connsiteX3" fmla="*/ 146315 w 168689"/>
                  <a:gd name="connsiteY3" fmla="*/ 63894 h 131390"/>
                  <a:gd name="connsiteX4" fmla="*/ 154153 w 168689"/>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689" h="131390">
                    <a:moveTo>
                      <a:pt x="154153" y="131391"/>
                    </a:moveTo>
                    <a:cubicBezTo>
                      <a:pt x="81431" y="86538"/>
                      <a:pt x="62271" y="71297"/>
                      <a:pt x="0" y="29493"/>
                    </a:cubicBezTo>
                    <a:cubicBezTo>
                      <a:pt x="26563" y="4672"/>
                      <a:pt x="33095" y="-10134"/>
                      <a:pt x="61400" y="8155"/>
                    </a:cubicBezTo>
                    <a:cubicBezTo>
                      <a:pt x="82737" y="21655"/>
                      <a:pt x="124977" y="49960"/>
                      <a:pt x="146315" y="63894"/>
                    </a:cubicBezTo>
                    <a:cubicBezTo>
                      <a:pt x="178103" y="84361"/>
                      <a:pt x="171571" y="95247"/>
                      <a:pt x="154153" y="131391"/>
                    </a:cubicBezTo>
                    <a:close/>
                  </a:path>
                </a:pathLst>
              </a:custGeom>
              <a:grpFill/>
              <a:ln w="4352"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66FD491-6064-4C27-BF36-FBEDEBAB1A04}"/>
                  </a:ext>
                </a:extLst>
              </p:cNvPr>
              <p:cNvSpPr/>
              <p:nvPr/>
            </p:nvSpPr>
            <p:spPr>
              <a:xfrm>
                <a:off x="2317632" y="213575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42295E1-1D23-4681-AB02-43134B565EC9}"/>
                  </a:ext>
                </a:extLst>
              </p:cNvPr>
              <p:cNvSpPr/>
              <p:nvPr/>
            </p:nvSpPr>
            <p:spPr>
              <a:xfrm>
                <a:off x="2577167" y="231168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0A1CABF-325E-424A-ADE4-B9499C8B7D3E}"/>
                  </a:ext>
                </a:extLst>
              </p:cNvPr>
              <p:cNvSpPr/>
              <p:nvPr/>
            </p:nvSpPr>
            <p:spPr>
              <a:xfrm>
                <a:off x="2837136" y="248760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F0191D17-2A0E-486E-838A-A9B1B36396B5}"/>
                  </a:ext>
                </a:extLst>
              </p:cNvPr>
              <p:cNvSpPr/>
              <p:nvPr/>
            </p:nvSpPr>
            <p:spPr>
              <a:xfrm>
                <a:off x="3096671" y="2663534"/>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2007" y="94812"/>
                      <a:pt x="154588" y="131391"/>
                    </a:cubicBezTo>
                    <a:close/>
                  </a:path>
                </a:pathLst>
              </a:custGeom>
              <a:grpFill/>
              <a:ln w="4352"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4A94E642-DB42-486A-9D4E-B3727176DFFF}"/>
                  </a:ext>
                </a:extLst>
              </p:cNvPr>
              <p:cNvSpPr/>
              <p:nvPr/>
            </p:nvSpPr>
            <p:spPr>
              <a:xfrm>
                <a:off x="3616610" y="3015386"/>
                <a:ext cx="168746" cy="131390"/>
              </a:xfrm>
              <a:custGeom>
                <a:avLst/>
                <a:gdLst>
                  <a:gd name="connsiteX0" fmla="*/ 154588 w 168746"/>
                  <a:gd name="connsiteY0" fmla="*/ 131391 h 131390"/>
                  <a:gd name="connsiteX1" fmla="*/ 0 w 168746"/>
                  <a:gd name="connsiteY1" fmla="*/ 29493 h 131390"/>
                  <a:gd name="connsiteX2" fmla="*/ 61400 w 168746"/>
                  <a:gd name="connsiteY2" fmla="*/ 8155 h 131390"/>
                  <a:gd name="connsiteX3" fmla="*/ 146315 w 168746"/>
                  <a:gd name="connsiteY3" fmla="*/ 63894 h 131390"/>
                  <a:gd name="connsiteX4" fmla="*/ 154588 w 168746"/>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746"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103" y="84361"/>
                      <a:pt x="171571" y="94812"/>
                      <a:pt x="154588" y="131391"/>
                    </a:cubicBezTo>
                    <a:close/>
                  </a:path>
                </a:pathLst>
              </a:custGeom>
              <a:grpFill/>
              <a:ln w="4352"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2828EB2B-B737-458C-8139-91AAF0CD36F7}"/>
                  </a:ext>
                </a:extLst>
              </p:cNvPr>
              <p:cNvSpPr/>
              <p:nvPr/>
            </p:nvSpPr>
            <p:spPr>
              <a:xfrm>
                <a:off x="3356640" y="2839460"/>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361"/>
                      <a:pt x="171571" y="94812"/>
                      <a:pt x="154588" y="131391"/>
                    </a:cubicBezTo>
                    <a:close/>
                  </a:path>
                </a:pathLst>
              </a:custGeom>
              <a:grpFill/>
              <a:ln w="4352"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9C27230E-17E4-4AA9-882C-20588462332D}"/>
                  </a:ext>
                </a:extLst>
              </p:cNvPr>
              <p:cNvSpPr/>
              <p:nvPr/>
            </p:nvSpPr>
            <p:spPr>
              <a:xfrm>
                <a:off x="3876144" y="319087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59"/>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0A7247E-2547-4C45-AE0F-D381DD06DE32}"/>
                  </a:ext>
                </a:extLst>
              </p:cNvPr>
              <p:cNvSpPr/>
              <p:nvPr/>
            </p:nvSpPr>
            <p:spPr>
              <a:xfrm>
                <a:off x="4136114" y="3366802"/>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C7BD7E-7C97-4BE5-9CD5-8FB395D65A55}"/>
                  </a:ext>
                </a:extLst>
              </p:cNvPr>
              <p:cNvSpPr/>
              <p:nvPr/>
            </p:nvSpPr>
            <p:spPr>
              <a:xfrm>
                <a:off x="4395648" y="3542728"/>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2007" y="95247"/>
                      <a:pt x="154588" y="131391"/>
                    </a:cubicBezTo>
                    <a:close/>
                  </a:path>
                </a:pathLst>
              </a:custGeom>
              <a:grpFill/>
              <a:ln w="435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6CFC80D-3C4C-4AC4-A8C7-EF98A72DBDAB}"/>
                  </a:ext>
                </a:extLst>
              </p:cNvPr>
              <p:cNvSpPr/>
              <p:nvPr/>
            </p:nvSpPr>
            <p:spPr>
              <a:xfrm>
                <a:off x="4655618" y="3718654"/>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1" y="71297"/>
                      <a:pt x="0" y="29493"/>
                    </a:cubicBezTo>
                    <a:cubicBezTo>
                      <a:pt x="26563" y="4672"/>
                      <a:pt x="33095" y="-10134"/>
                      <a:pt x="61400" y="8155"/>
                    </a:cubicBezTo>
                    <a:cubicBezTo>
                      <a:pt x="82737" y="21655"/>
                      <a:pt x="124977" y="49960"/>
                      <a:pt x="146315" y="63894"/>
                    </a:cubicBezTo>
                    <a:cubicBezTo>
                      <a:pt x="178539" y="84796"/>
                      <a:pt x="171571" y="95247"/>
                      <a:pt x="154588" y="131391"/>
                    </a:cubicBezTo>
                    <a:close/>
                  </a:path>
                </a:pathLst>
              </a:custGeom>
              <a:grpFill/>
              <a:ln w="4352"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8966CC9A-BA2E-4F86-B666-C8C79E66C803}"/>
                  </a:ext>
                </a:extLst>
              </p:cNvPr>
              <p:cNvSpPr/>
              <p:nvPr/>
            </p:nvSpPr>
            <p:spPr>
              <a:xfrm>
                <a:off x="4915152" y="3894580"/>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7" y="86538"/>
                      <a:pt x="62271"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D195C9A-5312-46FD-971E-73D405F52E63}"/>
                  </a:ext>
                </a:extLst>
              </p:cNvPr>
              <p:cNvSpPr/>
              <p:nvPr/>
            </p:nvSpPr>
            <p:spPr>
              <a:xfrm>
                <a:off x="5175122" y="4070506"/>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6" y="86538"/>
                      <a:pt x="62270"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229CA8B-2435-45C6-98AA-4AE468EA9F87}"/>
                  </a:ext>
                </a:extLst>
              </p:cNvPr>
              <p:cNvSpPr/>
              <p:nvPr/>
            </p:nvSpPr>
            <p:spPr>
              <a:xfrm>
                <a:off x="5434657" y="4246432"/>
                <a:ext cx="169073" cy="131390"/>
              </a:xfrm>
              <a:custGeom>
                <a:avLst/>
                <a:gdLst>
                  <a:gd name="connsiteX0" fmla="*/ 154588 w 169073"/>
                  <a:gd name="connsiteY0" fmla="*/ 131391 h 131390"/>
                  <a:gd name="connsiteX1" fmla="*/ 0 w 169073"/>
                  <a:gd name="connsiteY1" fmla="*/ 29493 h 131390"/>
                  <a:gd name="connsiteX2" fmla="*/ 61400 w 169073"/>
                  <a:gd name="connsiteY2" fmla="*/ 8155 h 131390"/>
                  <a:gd name="connsiteX3" fmla="*/ 146315 w 169073"/>
                  <a:gd name="connsiteY3" fmla="*/ 63894 h 131390"/>
                  <a:gd name="connsiteX4" fmla="*/ 154588 w 169073"/>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073" h="131390">
                    <a:moveTo>
                      <a:pt x="154588" y="131391"/>
                    </a:moveTo>
                    <a:cubicBezTo>
                      <a:pt x="81866" y="86538"/>
                      <a:pt x="62270" y="71297"/>
                      <a:pt x="0" y="29493"/>
                    </a:cubicBezTo>
                    <a:cubicBezTo>
                      <a:pt x="26563" y="4672"/>
                      <a:pt x="33095" y="-10134"/>
                      <a:pt x="61400" y="8155"/>
                    </a:cubicBezTo>
                    <a:cubicBezTo>
                      <a:pt x="82737" y="21655"/>
                      <a:pt x="124977" y="49960"/>
                      <a:pt x="146315" y="63894"/>
                    </a:cubicBezTo>
                    <a:cubicBezTo>
                      <a:pt x="178539" y="84361"/>
                      <a:pt x="172007" y="95247"/>
                      <a:pt x="154588" y="131391"/>
                    </a:cubicBezTo>
                    <a:close/>
                  </a:path>
                </a:pathLst>
              </a:custGeom>
              <a:grpFill/>
              <a:ln w="4352"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F0CD37A-EC45-4439-A7F2-6805A8191B20}"/>
                  </a:ext>
                </a:extLst>
              </p:cNvPr>
              <p:cNvSpPr/>
              <p:nvPr/>
            </p:nvSpPr>
            <p:spPr>
              <a:xfrm>
                <a:off x="5694626" y="4422358"/>
                <a:ext cx="168907" cy="131390"/>
              </a:xfrm>
              <a:custGeom>
                <a:avLst/>
                <a:gdLst>
                  <a:gd name="connsiteX0" fmla="*/ 154588 w 168907"/>
                  <a:gd name="connsiteY0" fmla="*/ 131391 h 131390"/>
                  <a:gd name="connsiteX1" fmla="*/ 0 w 168907"/>
                  <a:gd name="connsiteY1" fmla="*/ 29493 h 131390"/>
                  <a:gd name="connsiteX2" fmla="*/ 61400 w 168907"/>
                  <a:gd name="connsiteY2" fmla="*/ 8155 h 131390"/>
                  <a:gd name="connsiteX3" fmla="*/ 146315 w 168907"/>
                  <a:gd name="connsiteY3" fmla="*/ 63894 h 131390"/>
                  <a:gd name="connsiteX4" fmla="*/ 154588 w 168907"/>
                  <a:gd name="connsiteY4" fmla="*/ 131391 h 131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07" h="131390">
                    <a:moveTo>
                      <a:pt x="154588" y="131391"/>
                    </a:moveTo>
                    <a:cubicBezTo>
                      <a:pt x="81867" y="86538"/>
                      <a:pt x="62271" y="71297"/>
                      <a:pt x="0" y="29493"/>
                    </a:cubicBezTo>
                    <a:cubicBezTo>
                      <a:pt x="26563" y="4672"/>
                      <a:pt x="33095" y="-10134"/>
                      <a:pt x="61400" y="8155"/>
                    </a:cubicBezTo>
                    <a:cubicBezTo>
                      <a:pt x="82737" y="21655"/>
                      <a:pt x="124977" y="49959"/>
                      <a:pt x="146315" y="63894"/>
                    </a:cubicBezTo>
                    <a:cubicBezTo>
                      <a:pt x="178539" y="84361"/>
                      <a:pt x="171571" y="95247"/>
                      <a:pt x="154588" y="131391"/>
                    </a:cubicBezTo>
                    <a:close/>
                  </a:path>
                </a:pathLst>
              </a:custGeom>
              <a:grpFill/>
              <a:ln w="435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73E395D-9BDA-4888-8DD1-5018B0FEB151}"/>
                  </a:ext>
                </a:extLst>
              </p:cNvPr>
              <p:cNvSpPr/>
              <p:nvPr/>
            </p:nvSpPr>
            <p:spPr>
              <a:xfrm>
                <a:off x="4436979" y="5741713"/>
                <a:ext cx="253287" cy="600259"/>
              </a:xfrm>
              <a:custGeom>
                <a:avLst/>
                <a:gdLst>
                  <a:gd name="connsiteX0" fmla="*/ 233009 w 253287"/>
                  <a:gd name="connsiteY0" fmla="*/ 70515 h 600259"/>
                  <a:gd name="connsiteX1" fmla="*/ 134596 w 253287"/>
                  <a:gd name="connsiteY1" fmla="*/ 7373 h 600259"/>
                  <a:gd name="connsiteX2" fmla="*/ 91485 w 253287"/>
                  <a:gd name="connsiteY2" fmla="*/ 6067 h 600259"/>
                  <a:gd name="connsiteX3" fmla="*/ 23989 w 253287"/>
                  <a:gd name="connsiteY3" fmla="*/ 110577 h 600259"/>
                  <a:gd name="connsiteX4" fmla="*/ 8747 w 253287"/>
                  <a:gd name="connsiteY4" fmla="*/ 312195 h 600259"/>
                  <a:gd name="connsiteX5" fmla="*/ 18763 w 253287"/>
                  <a:gd name="connsiteY5" fmla="*/ 341807 h 600259"/>
                  <a:gd name="connsiteX6" fmla="*/ 1780 w 253287"/>
                  <a:gd name="connsiteY6" fmla="*/ 517297 h 600259"/>
                  <a:gd name="connsiteX7" fmla="*/ 3522 w 253287"/>
                  <a:gd name="connsiteY7" fmla="*/ 542554 h 600259"/>
                  <a:gd name="connsiteX8" fmla="*/ 3522 w 253287"/>
                  <a:gd name="connsiteY8" fmla="*/ 542554 h 600259"/>
                  <a:gd name="connsiteX9" fmla="*/ 49681 w 253287"/>
                  <a:gd name="connsiteY9" fmla="*/ 584794 h 600259"/>
                  <a:gd name="connsiteX10" fmla="*/ 108468 w 253287"/>
                  <a:gd name="connsiteY10" fmla="*/ 584358 h 600259"/>
                  <a:gd name="connsiteX11" fmla="*/ 128935 w 253287"/>
                  <a:gd name="connsiteY11" fmla="*/ 401029 h 600259"/>
                  <a:gd name="connsiteX12" fmla="*/ 180754 w 253287"/>
                  <a:gd name="connsiteY12" fmla="*/ 298696 h 600259"/>
                  <a:gd name="connsiteX13" fmla="*/ 222994 w 253287"/>
                  <a:gd name="connsiteY13" fmla="*/ 171977 h 600259"/>
                  <a:gd name="connsiteX14" fmla="*/ 241719 w 253287"/>
                  <a:gd name="connsiteY14" fmla="*/ 154123 h 600259"/>
                  <a:gd name="connsiteX15" fmla="*/ 233009 w 253287"/>
                  <a:gd name="connsiteY15" fmla="*/ 70515 h 60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3287" h="600259">
                    <a:moveTo>
                      <a:pt x="233009" y="70515"/>
                    </a:moveTo>
                    <a:cubicBezTo>
                      <a:pt x="200350" y="49178"/>
                      <a:pt x="167255" y="28275"/>
                      <a:pt x="134596" y="7373"/>
                    </a:cubicBezTo>
                    <a:cubicBezTo>
                      <a:pt x="120661" y="-1771"/>
                      <a:pt x="104113" y="-2642"/>
                      <a:pt x="91485" y="6067"/>
                    </a:cubicBezTo>
                    <a:cubicBezTo>
                      <a:pt x="54906" y="31323"/>
                      <a:pt x="25730" y="62241"/>
                      <a:pt x="23989" y="110577"/>
                    </a:cubicBezTo>
                    <a:cubicBezTo>
                      <a:pt x="23553" y="127996"/>
                      <a:pt x="7876" y="275617"/>
                      <a:pt x="8747" y="312195"/>
                    </a:cubicBezTo>
                    <a:cubicBezTo>
                      <a:pt x="8747" y="323082"/>
                      <a:pt x="12667" y="332662"/>
                      <a:pt x="18763" y="341807"/>
                    </a:cubicBezTo>
                    <a:lnTo>
                      <a:pt x="1780" y="517297"/>
                    </a:lnTo>
                    <a:cubicBezTo>
                      <a:pt x="909" y="525571"/>
                      <a:pt x="-2574" y="534280"/>
                      <a:pt x="3522" y="542554"/>
                    </a:cubicBezTo>
                    <a:cubicBezTo>
                      <a:pt x="3522" y="542554"/>
                      <a:pt x="3522" y="542554"/>
                      <a:pt x="3522" y="542554"/>
                    </a:cubicBezTo>
                    <a:cubicBezTo>
                      <a:pt x="18763" y="556489"/>
                      <a:pt x="35311" y="569552"/>
                      <a:pt x="49681" y="584794"/>
                    </a:cubicBezTo>
                    <a:cubicBezTo>
                      <a:pt x="67970" y="604389"/>
                      <a:pt x="97581" y="606567"/>
                      <a:pt x="108468" y="584358"/>
                    </a:cubicBezTo>
                    <a:cubicBezTo>
                      <a:pt x="107162" y="582181"/>
                      <a:pt x="126322" y="401465"/>
                      <a:pt x="128935" y="401029"/>
                    </a:cubicBezTo>
                    <a:cubicBezTo>
                      <a:pt x="187722" y="358354"/>
                      <a:pt x="173351" y="394062"/>
                      <a:pt x="180754" y="298696"/>
                    </a:cubicBezTo>
                    <a:cubicBezTo>
                      <a:pt x="187286" y="252102"/>
                      <a:pt x="177271" y="204201"/>
                      <a:pt x="222994" y="171977"/>
                    </a:cubicBezTo>
                    <a:cubicBezTo>
                      <a:pt x="229961" y="167187"/>
                      <a:pt x="236058" y="160220"/>
                      <a:pt x="241719" y="154123"/>
                    </a:cubicBezTo>
                    <a:cubicBezTo>
                      <a:pt x="260443" y="133221"/>
                      <a:pt x="255653" y="85321"/>
                      <a:pt x="233009" y="70515"/>
                    </a:cubicBezTo>
                    <a:close/>
                  </a:path>
                </a:pathLst>
              </a:custGeom>
              <a:grpFill/>
              <a:ln w="435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F5BE3A12-093E-4428-900C-772BABFBBF26}"/>
                  </a:ext>
                </a:extLst>
              </p:cNvPr>
              <p:cNvSpPr/>
              <p:nvPr/>
            </p:nvSpPr>
            <p:spPr>
              <a:xfrm>
                <a:off x="4540657" y="6142307"/>
                <a:ext cx="25256" cy="191167"/>
              </a:xfrm>
              <a:custGeom>
                <a:avLst/>
                <a:gdLst>
                  <a:gd name="connsiteX0" fmla="*/ 0 w 25256"/>
                  <a:gd name="connsiteY0" fmla="*/ 191167 h 191167"/>
                  <a:gd name="connsiteX1" fmla="*/ 17854 w 25256"/>
                  <a:gd name="connsiteY1" fmla="*/ 23080 h 191167"/>
                  <a:gd name="connsiteX2" fmla="*/ 25257 w 25256"/>
                  <a:gd name="connsiteY2" fmla="*/ 0 h 191167"/>
                  <a:gd name="connsiteX3" fmla="*/ 6532 w 25256"/>
                  <a:gd name="connsiteY3" fmla="*/ 165040 h 191167"/>
                  <a:gd name="connsiteX4" fmla="*/ 0 w 25256"/>
                  <a:gd name="connsiteY4" fmla="*/ 191167 h 191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6" h="191167">
                    <a:moveTo>
                      <a:pt x="0" y="191167"/>
                    </a:moveTo>
                    <a:cubicBezTo>
                      <a:pt x="5661" y="135864"/>
                      <a:pt x="12193" y="78383"/>
                      <a:pt x="17854" y="23080"/>
                    </a:cubicBezTo>
                    <a:cubicBezTo>
                      <a:pt x="18725" y="13935"/>
                      <a:pt x="18725" y="2177"/>
                      <a:pt x="25257" y="0"/>
                    </a:cubicBezTo>
                    <a:cubicBezTo>
                      <a:pt x="17418" y="78383"/>
                      <a:pt x="13935" y="110172"/>
                      <a:pt x="6532" y="165040"/>
                    </a:cubicBezTo>
                    <a:cubicBezTo>
                      <a:pt x="5661" y="173749"/>
                      <a:pt x="7838" y="183765"/>
                      <a:pt x="0" y="191167"/>
                    </a:cubicBezTo>
                    <a:close/>
                  </a:path>
                </a:pathLst>
              </a:custGeom>
              <a:grpFill/>
              <a:ln w="4352" cap="flat">
                <a:noFill/>
                <a:prstDash val="solid"/>
                <a:miter/>
              </a:ln>
            </p:spPr>
            <p:txBody>
              <a:bodyPr rtlCol="0" anchor="ctr"/>
              <a:lstStyle/>
              <a:p>
                <a:endParaRPr lang="en-US"/>
              </a:p>
            </p:txBody>
          </p:sp>
        </p:grpSp>
      </p:grpSp>
      <p:sp>
        <p:nvSpPr>
          <p:cNvPr id="74" name="TextBox 73">
            <a:extLst>
              <a:ext uri="{FF2B5EF4-FFF2-40B4-BE49-F238E27FC236}">
                <a16:creationId xmlns:a16="http://schemas.microsoft.com/office/drawing/2014/main" id="{7E9F150D-8686-4E8E-B960-27CE942A83A1}"/>
              </a:ext>
            </a:extLst>
          </p:cNvPr>
          <p:cNvSpPr txBox="1"/>
          <p:nvPr/>
        </p:nvSpPr>
        <p:spPr>
          <a:xfrm>
            <a:off x="5511938" y="1957912"/>
            <a:ext cx="6441546" cy="4708981"/>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latin typeface="Gill Sans MT" panose="020B0502020104020203" pitchFamily="34" charset="0"/>
              </a:rPr>
              <a:t>Creating a Realtime Firebase Database that is connected with the geo-location app by updating the live current location in</a:t>
            </a:r>
            <a:r>
              <a:rPr lang="en-US" sz="2000" dirty="0">
                <a:latin typeface="Gill Sans MT" panose="020B0502020104020203" pitchFamily="34" charset="0"/>
              </a:rPr>
              <a:t> the database </a:t>
            </a:r>
            <a:r>
              <a:rPr lang="en-IN" sz="2000" dirty="0">
                <a:solidFill>
                  <a:schemeClr val="tx1"/>
                </a:solidFill>
                <a:latin typeface="Gill Sans MT" panose="020B0502020104020203" pitchFamily="34" charset="0"/>
              </a:rPr>
              <a:t>constantly.</a:t>
            </a:r>
          </a:p>
          <a:p>
            <a:pPr marL="342900" indent="-342900">
              <a:buFont typeface="Arial" panose="020B0604020202020204" pitchFamily="34" charset="0"/>
              <a:buChar char="•"/>
            </a:pPr>
            <a:endParaRPr lang="en-IN" sz="2000" dirty="0">
              <a:latin typeface="Gill Sans MT" panose="020B0502020104020203" pitchFamily="34" charset="0"/>
            </a:endParaRPr>
          </a:p>
          <a:p>
            <a:pPr marL="342900" indent="-342900">
              <a:buFont typeface="Arial" panose="020B0604020202020204" pitchFamily="34" charset="0"/>
              <a:buChar char="•"/>
            </a:pPr>
            <a:r>
              <a:rPr lang="en-IN" sz="2000" dirty="0">
                <a:latin typeface="Gill Sans MT" panose="020B0502020104020203" pitchFamily="34" charset="0"/>
              </a:rPr>
              <a:t>A completely functioning Arduino Bluetooth app which when connected to Bluetooth module redirects to the geo-location app without any click (automation).</a:t>
            </a:r>
          </a:p>
          <a:p>
            <a:pPr marL="342900" indent="-342900">
              <a:buFont typeface="Arial" panose="020B0604020202020204" pitchFamily="34" charset="0"/>
              <a:buChar char="•"/>
            </a:pPr>
            <a:endParaRPr lang="en-IN" sz="2000" dirty="0">
              <a:solidFill>
                <a:schemeClr val="tx1"/>
              </a:solidFill>
              <a:latin typeface="Gill Sans MT" panose="020B0502020104020203" pitchFamily="34" charset="0"/>
            </a:endParaRPr>
          </a:p>
          <a:p>
            <a:pPr marL="342900" indent="-342900">
              <a:buFont typeface="Arial" panose="020B0604020202020204" pitchFamily="34" charset="0"/>
              <a:buChar char="•"/>
            </a:pPr>
            <a:r>
              <a:rPr lang="en-IN" sz="2000" dirty="0">
                <a:latin typeface="Gill Sans MT" panose="020B0502020104020203" pitchFamily="34" charset="0"/>
              </a:rPr>
              <a:t>Modifying push button to wireless button using YK04 Transmitter and also NODEMCU code to upload location coordinates to </a:t>
            </a:r>
            <a:r>
              <a:rPr lang="en-IN" sz="2000" dirty="0" err="1">
                <a:latin typeface="Gill Sans MT" panose="020B0502020104020203" pitchFamily="34" charset="0"/>
              </a:rPr>
              <a:t>thingspeak</a:t>
            </a:r>
            <a:r>
              <a:rPr lang="en-IN" sz="2000" dirty="0">
                <a:latin typeface="Gill Sans MT" panose="020B0502020104020203" pitchFamily="34" charset="0"/>
              </a:rPr>
              <a:t> cloud</a:t>
            </a:r>
          </a:p>
          <a:p>
            <a:endParaRPr lang="en-IN" sz="2000" dirty="0">
              <a:latin typeface="Gill Sans MT" panose="020B0502020104020203" pitchFamily="34" charset="0"/>
            </a:endParaRPr>
          </a:p>
          <a:p>
            <a:pPr marL="342900" indent="-342900">
              <a:buFont typeface="Arial" panose="020B0604020202020204" pitchFamily="34" charset="0"/>
              <a:buChar char="•"/>
            </a:pPr>
            <a:r>
              <a:rPr lang="en-IN" sz="2000" dirty="0">
                <a:latin typeface="Gill Sans MT" panose="020B0502020104020203" pitchFamily="34" charset="0"/>
              </a:rPr>
              <a:t>Complete Hardware integration, </a:t>
            </a:r>
            <a:r>
              <a:rPr lang="en-IN" sz="2000" dirty="0" err="1">
                <a:latin typeface="Gill Sans MT" panose="020B0502020104020203" pitchFamily="34" charset="0"/>
              </a:rPr>
              <a:t>thingspeak</a:t>
            </a:r>
            <a:r>
              <a:rPr lang="en-IN" sz="2000" dirty="0">
                <a:latin typeface="Gill Sans MT" panose="020B0502020104020203" pitchFamily="34" charset="0"/>
              </a:rPr>
              <a:t> code as well as debugging the errors during the trials.</a:t>
            </a:r>
            <a:endParaRPr lang="en-IN" sz="2000" dirty="0">
              <a:solidFill>
                <a:schemeClr val="tx1"/>
              </a:solidFill>
              <a:latin typeface="Gill Sans MT" panose="020B0502020104020203" pitchFamily="34" charset="0"/>
            </a:endParaRPr>
          </a:p>
          <a:p>
            <a:pPr marL="342900" indent="-342900">
              <a:buFont typeface="Arial" panose="020B0604020202020204" pitchFamily="34" charset="0"/>
              <a:buChar char="•"/>
            </a:pPr>
            <a:endParaRPr lang="en-US" sz="2000" dirty="0">
              <a:solidFill>
                <a:schemeClr val="tx1"/>
              </a:solidFill>
              <a:latin typeface="Gill Sans MT" panose="020B0502020104020203" pitchFamily="34" charset="0"/>
            </a:endParaRPr>
          </a:p>
        </p:txBody>
      </p:sp>
    </p:spTree>
    <p:extLst>
      <p:ext uri="{BB962C8B-B14F-4D97-AF65-F5344CB8AC3E}">
        <p14:creationId xmlns:p14="http://schemas.microsoft.com/office/powerpoint/2010/main" val="8064877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ppt_x"/>
                                          </p:val>
                                        </p:tav>
                                        <p:tav tm="100000">
                                          <p:val>
                                            <p:strVal val="#ppt_x"/>
                                          </p:val>
                                        </p:tav>
                                      </p:tavLst>
                                    </p:anim>
                                    <p:anim calcmode="lin" valueType="num">
                                      <p:cBhvr additive="base">
                                        <p:cTn id="8" dur="500" fill="hold"/>
                                        <p:tgtEl>
                                          <p:spTgt spid="73"/>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74">
                                            <p:txEl>
                                              <p:pRg st="0" end="0"/>
                                            </p:txEl>
                                          </p:spTgt>
                                        </p:tgtEl>
                                        <p:attrNameLst>
                                          <p:attrName>style.visibility</p:attrName>
                                        </p:attrNameLst>
                                      </p:cBhvr>
                                      <p:to>
                                        <p:strVal val="visible"/>
                                      </p:to>
                                    </p:set>
                                    <p:animEffect transition="in" filter="fade">
                                      <p:cBhvr>
                                        <p:cTn id="11" dur="500"/>
                                        <p:tgtEl>
                                          <p:spTgt spid="74">
                                            <p:txEl>
                                              <p:pRg st="0" end="0"/>
                                            </p:txEl>
                                          </p:spTgt>
                                        </p:tgtEl>
                                      </p:cBhvr>
                                    </p:animEffect>
                                  </p:childTnLst>
                                </p:cTn>
                              </p:par>
                              <p:par>
                                <p:cTn id="12" presetID="22" presetClass="entr" presetSubtype="4" fill="hold" nodeType="withEffect">
                                  <p:stCondLst>
                                    <p:cond delay="0"/>
                                  </p:stCondLst>
                                  <p:childTnLst>
                                    <p:set>
                                      <p:cBhvr>
                                        <p:cTn id="13" dur="1" fill="hold">
                                          <p:stCondLst>
                                            <p:cond delay="0"/>
                                          </p:stCondLst>
                                        </p:cTn>
                                        <p:tgtEl>
                                          <p:spTgt spid="74">
                                            <p:txEl>
                                              <p:pRg st="2" end="2"/>
                                            </p:txEl>
                                          </p:spTgt>
                                        </p:tgtEl>
                                        <p:attrNameLst>
                                          <p:attrName>style.visibility</p:attrName>
                                        </p:attrNameLst>
                                      </p:cBhvr>
                                      <p:to>
                                        <p:strVal val="visible"/>
                                      </p:to>
                                    </p:set>
                                    <p:animEffect transition="in" filter="wipe(down)">
                                      <p:cBhvr>
                                        <p:cTn id="14" dur="500"/>
                                        <p:tgtEl>
                                          <p:spTgt spid="74">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74">
                                            <p:txEl>
                                              <p:pRg st="4" end="4"/>
                                            </p:txEl>
                                          </p:spTgt>
                                        </p:tgtEl>
                                        <p:attrNameLst>
                                          <p:attrName>style.visibility</p:attrName>
                                        </p:attrNameLst>
                                      </p:cBhvr>
                                      <p:to>
                                        <p:strVal val="visible"/>
                                      </p:to>
                                    </p:set>
                                    <p:animEffect transition="in" filter="fade">
                                      <p:cBhvr>
                                        <p:cTn id="17" dur="500"/>
                                        <p:tgtEl>
                                          <p:spTgt spid="7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4">
                                            <p:txEl>
                                              <p:pRg st="6" end="6"/>
                                            </p:txEl>
                                          </p:spTgt>
                                        </p:tgtEl>
                                        <p:attrNameLst>
                                          <p:attrName>style.visibility</p:attrName>
                                        </p:attrNameLst>
                                      </p:cBhvr>
                                      <p:to>
                                        <p:strVal val="visible"/>
                                      </p:to>
                                    </p:set>
                                    <p:animEffect transition="in" filter="fade">
                                      <p:cBhvr>
                                        <p:cTn id="20" dur="500"/>
                                        <p:tgtEl>
                                          <p:spTgt spid="74">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0" end="0"/>
                                            </p:txEl>
                                          </p:spTgt>
                                        </p:tgtEl>
                                        <p:attrNameLst>
                                          <p:attrName>style.visibility</p:attrName>
                                        </p:attrNameLst>
                                      </p:cBhvr>
                                      <p:to>
                                        <p:strVal val="visible"/>
                                      </p:to>
                                    </p:set>
                                    <p:animEffect transition="in" filter="fade">
                                      <p:cBhvr>
                                        <p:cTn id="25"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61334"/>
            <a:ext cx="11573197" cy="724247"/>
          </a:xfrm>
        </p:spPr>
        <p:txBody>
          <a:bodyPr/>
          <a:lstStyle/>
          <a:p>
            <a:r>
              <a:rPr lang="en-US" sz="4800" b="1" dirty="0"/>
              <a:t>Pictures and Screenshots</a:t>
            </a:r>
          </a:p>
          <a:p>
            <a:r>
              <a:rPr lang="en-US" sz="2000" b="1" dirty="0"/>
              <a:t>Before Mid </a:t>
            </a:r>
            <a:r>
              <a:rPr lang="en-IN" sz="2000" b="1" dirty="0"/>
              <a:t>Evaluation </a:t>
            </a:r>
            <a:endParaRPr lang="en-US" sz="2000" b="1" dirty="0"/>
          </a:p>
        </p:txBody>
      </p:sp>
      <p:pic>
        <p:nvPicPr>
          <p:cNvPr id="4" name="Picture 3">
            <a:extLst>
              <a:ext uri="{FF2B5EF4-FFF2-40B4-BE49-F238E27FC236}">
                <a16:creationId xmlns:a16="http://schemas.microsoft.com/office/drawing/2014/main" id="{4B226DF5-AB1B-4E76-92AF-3A6A14374C42}"/>
              </a:ext>
            </a:extLst>
          </p:cNvPr>
          <p:cNvPicPr>
            <a:picLocks noChangeAspect="1"/>
          </p:cNvPicPr>
          <p:nvPr/>
        </p:nvPicPr>
        <p:blipFill>
          <a:blip r:embed="rId2"/>
          <a:stretch>
            <a:fillRect/>
          </a:stretch>
        </p:blipFill>
        <p:spPr>
          <a:xfrm>
            <a:off x="4378153" y="1467893"/>
            <a:ext cx="2859987" cy="5111327"/>
          </a:xfrm>
          <a:prstGeom prst="rect">
            <a:avLst/>
          </a:prstGeom>
        </p:spPr>
      </p:pic>
      <p:pic>
        <p:nvPicPr>
          <p:cNvPr id="5" name="Picture 4">
            <a:extLst>
              <a:ext uri="{FF2B5EF4-FFF2-40B4-BE49-F238E27FC236}">
                <a16:creationId xmlns:a16="http://schemas.microsoft.com/office/drawing/2014/main" id="{64CB789B-F62D-49A4-ADAB-527B30FC2C13}"/>
              </a:ext>
            </a:extLst>
          </p:cNvPr>
          <p:cNvPicPr>
            <a:picLocks noChangeAspect="1"/>
          </p:cNvPicPr>
          <p:nvPr/>
        </p:nvPicPr>
        <p:blipFill>
          <a:blip r:embed="rId3"/>
          <a:stretch>
            <a:fillRect/>
          </a:stretch>
        </p:blipFill>
        <p:spPr>
          <a:xfrm>
            <a:off x="7921543" y="1417038"/>
            <a:ext cx="2880202" cy="5162182"/>
          </a:xfrm>
          <a:prstGeom prst="rect">
            <a:avLst/>
          </a:prstGeom>
        </p:spPr>
      </p:pic>
      <p:pic>
        <p:nvPicPr>
          <p:cNvPr id="6" name="Picture 5">
            <a:extLst>
              <a:ext uri="{FF2B5EF4-FFF2-40B4-BE49-F238E27FC236}">
                <a16:creationId xmlns:a16="http://schemas.microsoft.com/office/drawing/2014/main" id="{AC907482-AF7D-4D95-B9F7-25A8A8ABED87}"/>
              </a:ext>
            </a:extLst>
          </p:cNvPr>
          <p:cNvPicPr>
            <a:picLocks noChangeAspect="1"/>
          </p:cNvPicPr>
          <p:nvPr/>
        </p:nvPicPr>
        <p:blipFill>
          <a:blip r:embed="rId4"/>
          <a:stretch>
            <a:fillRect/>
          </a:stretch>
        </p:blipFill>
        <p:spPr>
          <a:xfrm>
            <a:off x="816602" y="1417038"/>
            <a:ext cx="2878148" cy="5162182"/>
          </a:xfrm>
          <a:prstGeom prst="rect">
            <a:avLst/>
          </a:prstGeom>
        </p:spPr>
      </p:pic>
    </p:spTree>
    <p:extLst>
      <p:ext uri="{BB962C8B-B14F-4D97-AF65-F5344CB8AC3E}">
        <p14:creationId xmlns:p14="http://schemas.microsoft.com/office/powerpoint/2010/main" val="3243509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randombar(horizontal)">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203279"/>
            <a:ext cx="11573197" cy="724247"/>
          </a:xfrm>
        </p:spPr>
        <p:txBody>
          <a:bodyPr/>
          <a:lstStyle/>
          <a:p>
            <a:r>
              <a:rPr lang="en-US" sz="4800" b="1" dirty="0"/>
              <a:t>Pictures and Screenshots</a:t>
            </a:r>
          </a:p>
          <a:p>
            <a:r>
              <a:rPr lang="en-US" sz="2000" b="1" dirty="0"/>
              <a:t>After Mid </a:t>
            </a:r>
            <a:r>
              <a:rPr lang="en-IN" sz="2000" b="1" dirty="0"/>
              <a:t>Evaluation</a:t>
            </a:r>
            <a:endParaRPr lang="en-US" sz="2000" b="1" dirty="0"/>
          </a:p>
        </p:txBody>
      </p:sp>
      <p:pic>
        <p:nvPicPr>
          <p:cNvPr id="7" name="Picture 6">
            <a:extLst>
              <a:ext uri="{FF2B5EF4-FFF2-40B4-BE49-F238E27FC236}">
                <a16:creationId xmlns:a16="http://schemas.microsoft.com/office/drawing/2014/main" id="{DBB2F462-1775-4E02-99B7-F52C6E589B6C}"/>
              </a:ext>
            </a:extLst>
          </p:cNvPr>
          <p:cNvPicPr>
            <a:picLocks noChangeAspect="1"/>
          </p:cNvPicPr>
          <p:nvPr/>
        </p:nvPicPr>
        <p:blipFill rotWithShape="1">
          <a:blip r:embed="rId2">
            <a:extLst>
              <a:ext uri="{28A0092B-C50C-407E-A947-70E740481C1C}">
                <a14:useLocalDpi xmlns:a14="http://schemas.microsoft.com/office/drawing/2010/main" val="0"/>
              </a:ext>
            </a:extLst>
          </a:blip>
          <a:srcRect b="13272"/>
          <a:stretch/>
        </p:blipFill>
        <p:spPr>
          <a:xfrm>
            <a:off x="377504" y="1281807"/>
            <a:ext cx="3066328" cy="5466462"/>
          </a:xfrm>
          <a:prstGeom prst="rect">
            <a:avLst/>
          </a:prstGeom>
        </p:spPr>
      </p:pic>
      <p:pic>
        <p:nvPicPr>
          <p:cNvPr id="11" name="Picture 10">
            <a:extLst>
              <a:ext uri="{FF2B5EF4-FFF2-40B4-BE49-F238E27FC236}">
                <a16:creationId xmlns:a16="http://schemas.microsoft.com/office/drawing/2014/main" id="{00C9601C-1261-4FB7-946F-9F302073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219" y="1281807"/>
            <a:ext cx="3336324" cy="6858000"/>
          </a:xfrm>
          <a:prstGeom prst="rect">
            <a:avLst/>
          </a:prstGeom>
        </p:spPr>
      </p:pic>
      <p:pic>
        <p:nvPicPr>
          <p:cNvPr id="12" name="Picture 11">
            <a:extLst>
              <a:ext uri="{FF2B5EF4-FFF2-40B4-BE49-F238E27FC236}">
                <a16:creationId xmlns:a16="http://schemas.microsoft.com/office/drawing/2014/main" id="{03CB15D1-72A7-42EC-8208-26D204C351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6930" y="2438760"/>
            <a:ext cx="4230314" cy="2569468"/>
          </a:xfrm>
          <a:prstGeom prst="rect">
            <a:avLst/>
          </a:prstGeom>
        </p:spPr>
      </p:pic>
    </p:spTree>
    <p:extLst>
      <p:ext uri="{BB962C8B-B14F-4D97-AF65-F5344CB8AC3E}">
        <p14:creationId xmlns:p14="http://schemas.microsoft.com/office/powerpoint/2010/main" val="273794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down)">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597562"/>
            <a:ext cx="11573197" cy="724247"/>
          </a:xfrm>
        </p:spPr>
        <p:txBody>
          <a:bodyPr/>
          <a:lstStyle/>
          <a:p>
            <a:r>
              <a:rPr lang="en-US" sz="4800" b="1" dirty="0"/>
              <a:t>Pictures and Screenshots</a:t>
            </a:r>
          </a:p>
          <a:p>
            <a:r>
              <a:rPr lang="en-US" sz="2000" b="1" dirty="0"/>
              <a:t>After Mid </a:t>
            </a:r>
            <a:r>
              <a:rPr lang="en-IN" sz="2000" b="1" dirty="0"/>
              <a:t>Evaluation</a:t>
            </a:r>
            <a:endParaRPr lang="en-US" sz="2000" b="1" dirty="0"/>
          </a:p>
          <a:p>
            <a:endParaRPr lang="en-US" sz="4800" b="1" dirty="0"/>
          </a:p>
        </p:txBody>
      </p:sp>
      <p:pic>
        <p:nvPicPr>
          <p:cNvPr id="7" name="Picture 6">
            <a:extLst>
              <a:ext uri="{FF2B5EF4-FFF2-40B4-BE49-F238E27FC236}">
                <a16:creationId xmlns:a16="http://schemas.microsoft.com/office/drawing/2014/main" id="{9FDC0185-1122-4E00-9098-4B8AD03FB4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90" y="2820204"/>
            <a:ext cx="7164198" cy="3759016"/>
          </a:xfrm>
          <a:prstGeom prst="rect">
            <a:avLst/>
          </a:prstGeom>
        </p:spPr>
      </p:pic>
      <p:pic>
        <p:nvPicPr>
          <p:cNvPr id="9" name="Picture 8">
            <a:extLst>
              <a:ext uri="{FF2B5EF4-FFF2-40B4-BE49-F238E27FC236}">
                <a16:creationId xmlns:a16="http://schemas.microsoft.com/office/drawing/2014/main" id="{2E3B31CE-7042-4543-A3E7-84AB0BC91B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3002" y="1404921"/>
            <a:ext cx="7315112" cy="3838200"/>
          </a:xfrm>
          <a:prstGeom prst="rect">
            <a:avLst/>
          </a:prstGeom>
        </p:spPr>
      </p:pic>
    </p:spTree>
    <p:extLst>
      <p:ext uri="{BB962C8B-B14F-4D97-AF65-F5344CB8AC3E}">
        <p14:creationId xmlns:p14="http://schemas.microsoft.com/office/powerpoint/2010/main" val="97370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down)">
                                      <p:cBhvr>
                                        <p:cTn id="35" dur="580">
                                          <p:stCondLst>
                                            <p:cond delay="0"/>
                                          </p:stCondLst>
                                        </p:cTn>
                                        <p:tgtEl>
                                          <p:spTgt spid="9"/>
                                        </p:tgtEl>
                                      </p:cBhvr>
                                    </p:animEffect>
                                    <p:anim calcmode="lin" valueType="num">
                                      <p:cBhvr>
                                        <p:cTn id="36"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1" dur="26">
                                          <p:stCondLst>
                                            <p:cond delay="650"/>
                                          </p:stCondLst>
                                        </p:cTn>
                                        <p:tgtEl>
                                          <p:spTgt spid="9"/>
                                        </p:tgtEl>
                                      </p:cBhvr>
                                      <p:to x="100000" y="60000"/>
                                    </p:animScale>
                                    <p:animScale>
                                      <p:cBhvr>
                                        <p:cTn id="42" dur="166" decel="50000">
                                          <p:stCondLst>
                                            <p:cond delay="676"/>
                                          </p:stCondLst>
                                        </p:cTn>
                                        <p:tgtEl>
                                          <p:spTgt spid="9"/>
                                        </p:tgtEl>
                                      </p:cBhvr>
                                      <p:to x="100000" y="100000"/>
                                    </p:animScale>
                                    <p:animScale>
                                      <p:cBhvr>
                                        <p:cTn id="43" dur="26">
                                          <p:stCondLst>
                                            <p:cond delay="1312"/>
                                          </p:stCondLst>
                                        </p:cTn>
                                        <p:tgtEl>
                                          <p:spTgt spid="9"/>
                                        </p:tgtEl>
                                      </p:cBhvr>
                                      <p:to x="100000" y="80000"/>
                                    </p:animScale>
                                    <p:animScale>
                                      <p:cBhvr>
                                        <p:cTn id="44" dur="166" decel="50000">
                                          <p:stCondLst>
                                            <p:cond delay="1338"/>
                                          </p:stCondLst>
                                        </p:cTn>
                                        <p:tgtEl>
                                          <p:spTgt spid="9"/>
                                        </p:tgtEl>
                                      </p:cBhvr>
                                      <p:to x="100000" y="100000"/>
                                    </p:animScale>
                                    <p:animScale>
                                      <p:cBhvr>
                                        <p:cTn id="45" dur="26">
                                          <p:stCondLst>
                                            <p:cond delay="1642"/>
                                          </p:stCondLst>
                                        </p:cTn>
                                        <p:tgtEl>
                                          <p:spTgt spid="9"/>
                                        </p:tgtEl>
                                      </p:cBhvr>
                                      <p:to x="100000" y="90000"/>
                                    </p:animScale>
                                    <p:animScale>
                                      <p:cBhvr>
                                        <p:cTn id="46" dur="166" decel="50000">
                                          <p:stCondLst>
                                            <p:cond delay="1668"/>
                                          </p:stCondLst>
                                        </p:cTn>
                                        <p:tgtEl>
                                          <p:spTgt spid="9"/>
                                        </p:tgtEl>
                                      </p:cBhvr>
                                      <p:to x="100000" y="100000"/>
                                    </p:animScale>
                                    <p:animScale>
                                      <p:cBhvr>
                                        <p:cTn id="47" dur="26">
                                          <p:stCondLst>
                                            <p:cond delay="1808"/>
                                          </p:stCondLst>
                                        </p:cTn>
                                        <p:tgtEl>
                                          <p:spTgt spid="9"/>
                                        </p:tgtEl>
                                      </p:cBhvr>
                                      <p:to x="100000" y="95000"/>
                                    </p:animScale>
                                    <p:animScale>
                                      <p:cBhvr>
                                        <p:cTn id="48"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4378</TotalTime>
  <Words>429</Words>
  <Application>Microsoft Office PowerPoint</Application>
  <PresentationFormat>Widescreen</PresentationFormat>
  <Paragraphs>70</Paragraphs>
  <Slides>14</Slides>
  <Notes>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14</vt:i4>
      </vt:variant>
    </vt:vector>
  </HeadingPairs>
  <TitlesOfParts>
    <vt:vector size="20" baseType="lpstr">
      <vt:lpstr>Arial</vt:lpstr>
      <vt:lpstr>Calibri</vt:lpstr>
      <vt:lpstr>Gill Sans MT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Jnaneswar Singaraju</cp:lastModifiedBy>
  <cp:revision>72</cp:revision>
  <dcterms:created xsi:type="dcterms:W3CDTF">2020-01-20T05:08:25Z</dcterms:created>
  <dcterms:modified xsi:type="dcterms:W3CDTF">2020-12-16T14:31:31Z</dcterms:modified>
</cp:coreProperties>
</file>